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31" r:id="rId2"/>
    <p:sldId id="333" r:id="rId3"/>
    <p:sldId id="803" r:id="rId4"/>
    <p:sldId id="804" r:id="rId5"/>
    <p:sldId id="805" r:id="rId6"/>
    <p:sldId id="806" r:id="rId7"/>
    <p:sldId id="812" r:id="rId8"/>
    <p:sldId id="813" r:id="rId9"/>
    <p:sldId id="814" r:id="rId10"/>
    <p:sldId id="815" r:id="rId11"/>
    <p:sldId id="816" r:id="rId12"/>
    <p:sldId id="817" r:id="rId13"/>
    <p:sldId id="818" r:id="rId14"/>
    <p:sldId id="819" r:id="rId15"/>
    <p:sldId id="820" r:id="rId16"/>
    <p:sldId id="821" r:id="rId17"/>
    <p:sldId id="822" r:id="rId18"/>
    <p:sldId id="823" r:id="rId19"/>
    <p:sldId id="824" r:id="rId20"/>
    <p:sldId id="825" r:id="rId21"/>
    <p:sldId id="808" r:id="rId22"/>
    <p:sldId id="826" r:id="rId23"/>
    <p:sldId id="827" r:id="rId24"/>
    <p:sldId id="828" r:id="rId25"/>
    <p:sldId id="829" r:id="rId26"/>
    <p:sldId id="830" r:id="rId27"/>
    <p:sldId id="809" r:id="rId28"/>
    <p:sldId id="810" r:id="rId29"/>
    <p:sldId id="811" r:id="rId30"/>
    <p:sldId id="356" r:id="rId31"/>
    <p:sldId id="341" r:id="rId32"/>
    <p:sldId id="343" r:id="rId33"/>
    <p:sldId id="342" r:id="rId34"/>
    <p:sldId id="344" r:id="rId35"/>
    <p:sldId id="357" r:id="rId36"/>
    <p:sldId id="340" r:id="rId37"/>
    <p:sldId id="345" r:id="rId38"/>
    <p:sldId id="334" r:id="rId39"/>
    <p:sldId id="335" r:id="rId40"/>
    <p:sldId id="336" r:id="rId41"/>
    <p:sldId id="337" r:id="rId42"/>
    <p:sldId id="338" r:id="rId43"/>
    <p:sldId id="346" r:id="rId44"/>
    <p:sldId id="347" r:id="rId45"/>
    <p:sldId id="348" r:id="rId46"/>
    <p:sldId id="349" r:id="rId47"/>
    <p:sldId id="350" r:id="rId48"/>
    <p:sldId id="351" r:id="rId49"/>
    <p:sldId id="352" r:id="rId50"/>
    <p:sldId id="358" r:id="rId51"/>
    <p:sldId id="353" r:id="rId52"/>
    <p:sldId id="354" r:id="rId53"/>
    <p:sldId id="355" r:id="rId54"/>
    <p:sldId id="318" r:id="rId55"/>
    <p:sldId id="339" r:id="rId56"/>
    <p:sldId id="317" r:id="rId57"/>
    <p:sldId id="314" r:id="rId58"/>
    <p:sldId id="315" r:id="rId5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89254" autoAdjust="0"/>
  </p:normalViewPr>
  <p:slideViewPr>
    <p:cSldViewPr>
      <p:cViewPr varScale="1">
        <p:scale>
          <a:sx n="76" d="100"/>
          <a:sy n="76" d="100"/>
        </p:scale>
        <p:origin x="1018" y="29"/>
      </p:cViewPr>
      <p:guideLst>
        <p:guide orient="horz" pos="2160"/>
        <p:guide pos="3839"/>
      </p:guideLst>
    </p:cSldViewPr>
  </p:slideViewPr>
  <p:outlineViewPr>
    <p:cViewPr>
      <p:scale>
        <a:sx n="33" d="100"/>
        <a:sy n="33" d="100"/>
      </p:scale>
      <p:origin x="0" y="0"/>
    </p:cViewPr>
  </p:outlineViewPr>
  <p:notesTextViewPr>
    <p:cViewPr>
      <p:scale>
        <a:sx n="1" d="1"/>
        <a:sy n="1" d="1"/>
      </p:scale>
      <p:origin x="0" y="-131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12-10-2022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48.813"/>
    </inkml:context>
    <inkml:brush xml:id="br0">
      <inkml:brushProperty name="width" value="0.05" units="cm"/>
      <inkml:brushProperty name="height" value="0.05" units="cm"/>
      <inkml:brushProperty name="color" value="#ED1C24"/>
      <inkml:brushProperty name="fitToCurve" value="1"/>
    </inkml:brush>
  </inkml:definitions>
  <inkml:trace contextRef="#ctx0" brushRef="#br0">4983 0 0,'-24'0'47,"-1"0"-47,0 25 16,0 0-16,-25-25 15,0 24-15,-24 1 0,-1 25 16,0-25-16,-49 25 0,-26 0 16,1 24-16,-50-24 15,-1 25-15,1-25 0,-25 24 16,0-24-16,0 25 16,0-25-16,0 24 0,24-24 15,1 0-15,0 25 0,0-25 16,-1-1-16,26-24 15,0 25-15,0 0 0,24-25 16,26 0-16,-1 0 16,25-1-16,51 1 0,-1-25 15,0 0-15,25 0 0</inkml:trace>
  <inkml:trace contextRef="#ctx0" brushRef="#br0" timeOffset="1172">377 1071 0,'24'0'0,"-24"-25"16,0 50 62,-24-1-78,-1 26 16,-25-25-16,25 25 0,-25-25 15,25 25-15,-25-25 16,1 24-16,24-24 0,0-25 16,0 25-16,0-25 15,25 25-15,25-25 47,0 25-47,0-25 0,0 25 16,0 0-16,24 0 15,1 0-15,0-1 0,0 1 16,0 0-16,-1 0 0,-24 0 16,25 0-16,-25 0 15</inkml:trace>
  <inkml:trace contextRef="#ctx0" brushRef="#br0" timeOffset="2064">3116 797 0,'0'-25'16,"25"0"-1,-25 0 1,0 50 62,0 0-78,0 0 16,0 24-1,0-24-15,0 25 0,0 25 16,0-25-16,0 24 16,0 1-16,0 0 0,0-1 15,0 1-15,0 25 0,0-26 16,0 26-16,0-25 16,0-1-16,0 1 0,0 0 15,0 0-15,0-26 0,0 1 16,0-25-16,0 25 15,0-25-15,0 0 0,-25 0 16,25 0 0,0-50-1</inkml:trace>
  <inkml:trace contextRef="#ctx0" brushRef="#br0" timeOffset="2293">2792 2141 0,'-25'0'0,"0"0"15,25 25 17,25-25-17,-25 25-15,25-25 16,-25 25-16,25-25 0,0 25 15,0-25-15,0 25 0,24 0 16,-24-25-16,0 0 16,25 25-16,-25-25 0</inkml:trace>
  <inkml:trace contextRef="#ctx0" brushRef="#br0" timeOffset="2672">3464 2166 0,'25'0'0,"-25"-25"0,25 25 16,-25-25-16,25 25 15,-50 0 48,0 25-63,0-25 0,25 25 15,-49-25-15,24 25 16,0 0-16,-25-25 0,25 25 16,-25 0-16,25 0 15,-24 0-15,24 0 0,0-25 16,25 24-16,-25-24 0,0 25 16,0-25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54.8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0,'25'-25'188,"-25"50"-126,0 0-62,0 0 16,0 0 0,0-1-16,0 1 15,0 0-15,0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08.237"/>
    </inkml:context>
    <inkml:brush xml:id="br0">
      <inkml:brushProperty name="width" value="0.05" units="cm"/>
      <inkml:brushProperty name="height" value="0.05" units="cm"/>
      <inkml:brushProperty name="color" value="#ED1C24"/>
      <inkml:brushProperty name="fitToCurve" value="1"/>
    </inkml:brush>
  </inkml:definitions>
  <inkml:trace contextRef="#ctx0" brushRef="#br0">1147 333 0,'25'-25'16,"-25"-25"-16,25 0 0,0 26 15,-25-26-15,25 0 0,-25 25 16,0 0-16,-25 0 15,0 25-15,-25 0 0,-49 0 16,-1 50-16,0-25 16,-49 50-16,24-1 0,-24 26 15,25 24-15,-1-24 0,25 25 16,51-1-16,24 1 16,25-26-16,50 1 0,24-25 15,51-1-15,-1-49 0,51 25 16,-1-50-16,0 0 15,-24-25-15,24-25 0,-50 0 16,-24-24-16,-25 24 16,-50-25-16,0 25 0,-50 1 15</inkml:trace>
  <inkml:trace contextRef="#ctx0" brushRef="#br0" timeOffset="701">1770 831 0,'25'0'0,"-25"-25"15,25 0-15,-1 0 16,1 25-16,-50 0 31,1 25-15,24 0-16,-25 25 16,0-25-16,0 25 0,25-25 15,-25 24-15,25 1 16,0-25-16,0 0 0,25 0 15,0 0-15,0-25 0,0 0 16,24-25-16,1 25 16,0-25-16,-25-25 0,0 25 15,0-25-15,-25-24 0,0 24 16,0 0-16,-50 0 16,25 0-16,-25 26 0,0-1 15,-24 25-15,49 0 16,-25 25-16,25-1 0,25 26 15</inkml:trace>
  <inkml:trace contextRef="#ctx0" brushRef="#br0" timeOffset="1354">2293 831 0,'25'-25'16,"-25"0"-16,0 0 16,0 0-1,25 25 1,-25 25-1,0 0-15,24 0 16,-24 25-16,0-25 0,0 25 16,25-1-16,-25-24 0,0 25 15,0-25-15,-25 0 16,25 0-16,0 0 16,-24-25-16,24-25 15,0 0-15,0 0 16,0 0-16,24-25 0,-24 25 15,25-24-15,0-1 16,-25 0-16,25 25 0,0-25 16,0 25-16,0 25 0,0 0 15,0 0 1,-25 25-16,25 0 0,-25 0 16,0 25-16,0-25 15,0 0-15,24 0 0,-24 0 16,0-1-1,0-48 1,25-1-16,0 0 16,0-25-16,0 25 15,0 0-15,0 0 0,0 0 16,0 0-16,0 25 16,-1 0-16,1 25 0,-25 0 15,25 0-15,-25 25 0,0 0 16,0 0-16,0-1 15,0 1-15,0 0 0,0-25 16,0 0-16</inkml:trace>
  <inkml:trace contextRef="#ctx0" brushRef="#br0" timeOffset="1823">3214 482 0,'0'-49'15,"25"24"-15,-25 0 0,0 0 16,0 50 15,0 0-31,0 24 0,0 26 16,0 0-16,0 0 16,0 24-16,0 1 0,-25-1 15,0 1-15,25 0 16,-25-1-16,25-24 0,-25 0 15,25-26-15,0 1 0,-25 0 16,25-25-16,0 0 16,25-50-1,-25 0-15,0 0 16,25-25-16,-25 1 0,0-26 16,0 0-16,0-24 0,0 24 15,0 0-15,0-24 16,0 24-16,0 25 0,25 0 15,0 0-15,0 25 16,0 25-16,0 0 0,25 0 16,-25 0-16,24 25 15,-24 0-15,0 0 0,0 25 16,-25-25-16,0 25 0,0-25 16,0 24-16,-25-24 15,0 0-15,0-25 0,0 25 16,1-25-16,-1 0 0</inkml:trace>
  <inkml:trace contextRef="#ctx0" brushRef="#br0" timeOffset="2189">3812 806 0,'0'-25'16,"25"0"-16,-25 0 0,0 0 15,-25 1-15,25-1 16,0 0-16,-25 25 0,0 25 31,25 0-31,0-1 0,0 26 16,0 0-16,0 0 16,0-25-16,0 25 0,0-1 15,25-24-15,-25 0 0,25 0 16,0-25-16,0 0 15,-1 0-15,1 0 0,0-25 16,0 0-16,0-24 0,0 24 16,-25-25-16,0 25 15,0-25-15,-25 25 0,0-25 16,-25 50-16,25-25 16,-24 25-16,24 0 0,-25 0 15,25 0-15,25 25 16</inkml:trace>
  <inkml:trace contextRef="#ctx0" brushRef="#br0" timeOffset="2549">4509 756 0,'25'-25'0,"0"0"15,-25 1-15,25-1 16,-25 0-16,25 0 0,-25 0 15,0 0-15,-25 0 0,0 0 16,0 25-16,-25 0 16,25 0-16,0 0 0,-25 25 15,26-25-15,-1 25 16,25 0-16,-25 0 0,25 25 16,0-25-16,0-1 0,25 1 15,0 0-15,-1 0 16,1 0-16,0 0 0,25 0 15,-25-25-15,0 25 16,0 0-16,0-25 0,0 25 16,-25 0-16,-25-25 15,0 0-15,-25 0 16,25 0-16,-25-25 0,0 25 16,1-25-16,-1 25 15,25-25-15</inkml:trace>
  <inkml:trace contextRef="#ctx0" brushRef="#br0" timeOffset="2758">4683 632 0,'25'0'16,"0"-25"-16,0 25 16,-25 25 15,25 0-16,-25 0-15,0-1 0,0 26 16,0 0-16,25-25 0,-25 25 16,0-25-16,0 25 15,0-26-15</inkml:trace>
  <inkml:trace contextRef="#ctx0" brushRef="#br0" timeOffset="2922">4858 258 0,'0'-25'0,"0"0"15,-25 25-15,25 25 32,0 0-32,25 0 15</inkml:trace>
  <inkml:trace contextRef="#ctx0" brushRef="#br0" timeOffset="3149">5231 358 0,'0'-25'0,"-25"25"0,25 25 46,0 0-46,0 25 16,0-1-16,0 1 0,0 0 16,25 25-16,-25-1 0,0-24 15,0 25-15,0-25 16,0 0-16,0-1 0</inkml:trace>
  <inkml:trace contextRef="#ctx0" brushRef="#br0" timeOffset="3496">5082 856 0,'0'-25'0,"-25"25"15,25-25-15,0 0 16,0 0-16,0 0 16,25 25-16,25 0 15,-26 0-15,26 0 0,0 0 16,0 0-16,0 0 0,24 0 15,-24 0-15,0 0 16,0 0-16,-25 0 0,0-25 16,-1 25-16,1-24 15,-25-1-15,0 0 0,0 0 16,-25 25-16,25-25 0,-24 25 16,24 25-1,0 0-15,-25 0 16,25 24-16,0-24 15,0 25-15,0 0 0,0 0 16,0-25-16,0 25 0,0-26 16</inkml:trace>
  <inkml:trace contextRef="#ctx0" brushRef="#br0" timeOffset="3658">5729 308 0,'-25'0'16,"0"-25"-16,0 25 0,25-25 15,-24 25-15,24 25 32</inkml:trace>
  <inkml:trace contextRef="#ctx0" brushRef="#br0" timeOffset="4463">6003 532 0,'-25'-25'0,"0"25"31,0 0-31,1 25 15,24 0-15,-25 0 0,0 25 16,25 0-16,-25-1 16,25 1-16,0 0 0,0 25 15,25-25-15,0-1 16,0-24-16,24 25 0,-24-25 16,25-25-16,0 0 15,-25 0-15,25 0 0,-26-50 16,26 25-16,-25-25 0,-25 1 15,25-1-15,-25-25 16,0 25-16,-25-24 0,0 24 16,0-25-16,0 25 0,1 25 15,-1 0-15,0 1 16,0 24-16,0 0 0,0 24 16,0-24-16,0 50 15,25-25-15,0 0 0,0 0 16,0 0-16,0 0 0,0 0 15,25 0-15,0-25 16,0 0-16,25 0 16,-25 0-16,0-25 15,24 25-15,1-25 0,0 0 16,0 0-16,0 0 0,-1 25 16,1-25-16,0 25 15,-25 0-15,0 0 0,0 25 16,-25 0-16,0 0 0,0 25 15,0-25-15,0 24 16,0-24-16,0 0 16,-25 25-16,25-25 0,0 0 15,0 0 1,25-25 0,0-25-16,-1 25 15,1-25-15,0 0 0,0 0 16,0 0-16,25-25 15,-25 25-15,0 1 0,0-26 16,-1 25-16,1 25 16,0 0-16,-25 25 15,0 0-15,0 24 0,0 1 16,-25 0-16,25 0 16,0 0-16,0 0 0,0-1 15,0-24-15,0 0 0,25-25 16,0 0-1,-25-25-15,25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35.029"/>
    </inkml:context>
    <inkml:brush xml:id="br0">
      <inkml:brushProperty name="width" value="0.05" units="cm"/>
      <inkml:brushProperty name="height" value="0.05" units="cm"/>
      <inkml:brushProperty name="color" value="#ED1C24"/>
      <inkml:brushProperty name="fitToCurve" value="1"/>
    </inkml:brush>
  </inkml:definitions>
  <inkml:trace contextRef="#ctx0" brushRef="#br0">0 367 0,'0'-25'31,"25"25"0,-25-25-15,25 25 0,-25-24-1,25 24-15,-25-25 16,25 25-16,0 0 31,-1 0-31,-24 25 16,25-1-1,-25 1-15,0 0 0,25 0 16,-25 0-16,0 0 16,0 0-16,0 0 0,0 0 15,0 0-15,0-1 0,0 1 16,0 0-1,0-50 17,0 0-17,0 1-15,0-26 0,25 25 16,-25-25-16,25 25 16,0-25-16,0 25 0,-25-24 15,25 24-15,0 25 16,-25-25-16,25 25 15,-1 25 1,1 0 0,-25 0-16,25-1 0,-25 1 15,0 0-15,25 0 0,-25 25 16,0-25-16,0 0 16,0 0-16,0 0 15,0-1 1,0-48-1,0-1 1,25 0-16,-25 0 16,25 0-16,0 0 0,-25-25 15,25 25-15,0 0 16,0 1-16,-1-1 0,1 25 16,0-25-16,0 25 15,-25 25-15,0 0 16,0-1-16,25-24 15,-25 25-15,0 25 16,0-25-16,0 0 0,0 0 16,25 0-16,-25 0 0,0 0 15,0-1 1,25-24 0</inkml:trace>
  <inkml:trace contextRef="#ctx0" brushRef="#br0" timeOffset="216">897 342 0,'0'-25'0,"0"50"47,24-25-31,-24 25-16,0 0 15,0 0-15,0 0 0,0 0 16,25 0-16,-25 0 0,0 0 16,0-1-16</inkml:trace>
  <inkml:trace contextRef="#ctx0" brushRef="#br0" timeOffset="367">996 19 0,'-25'-25'0,"0"50"15,25 0 1,0-1 0</inkml:trace>
  <inkml:trace contextRef="#ctx0" brushRef="#br0" timeOffset="853">1021 342 0,'0'25'0,"25"-25"32,0 0-17,0 0 1,-25-25-16,25 25 15,0 25 1,-25 0 0,0 0-16,0 0 15,0 0-15,0 0 16,24 0-16,-24 0 0,0-1 16,0 1-16,0-50 46,0 1-46,0-1 16,0 0-16,25 0 0,0 0 16,0-25-16,0 25 0,0 0 15,0 0-15,0 25 16,0 0-16,0 0 16,-25 25-1,24-25-15,-24 25 0,0 0 16,0 0-16,25 25 0,-25-25 15,0 0-15,0 0 16,25-1-16,-25 1 16,0 0-1,25-25-15,-25-25 16</inkml:trace>
  <inkml:trace contextRef="#ctx0" brushRef="#br0" timeOffset="1074">1718 392 0,'-25'-25'0,"0"25"0,50 0 46,0 0-30,0 25 0,0-25-16</inkml:trace>
  <inkml:trace contextRef="#ctx0" brushRef="#br0" timeOffset="1261">1619 492 0,'0'25'32,"25"-25"-17,-1 0-15,1 0 16,0 0 0,0 0-16,0 0 0,0 0 15,0 0-15</inkml:trace>
  <inkml:trace contextRef="#ctx0" brushRef="#br0" timeOffset="1819">2391 268 0,'0'-25'0,"-25"25"0,25 25 62,0 0-62,0-1 16,0 1-16,0 25 16,0-25-16,0 0 15,0 25-15,0-25 0,0 0 16,0 24-16,0-24 0,0 0 16,0 0-16,0 0 15,-25-25 16,25-25-15,-25 25-16,0 0 0,0 0 16,0-25-16,-25 25 15,26 0-15,-1 0 0,0 0 16,0 0-16,0 0 16,50 0-1,0 0-15,0 0 0,0 0 16,24 0-16,1 0 15,25 0-15,-25 0 0,-1 0 16,1 0-16,0 0 16,-25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27:12.413"/>
    </inkml:context>
    <inkml:brush xml:id="br0">
      <inkml:brushProperty name="width" value="0.05" units="cm"/>
      <inkml:brushProperty name="height" value="0.05" units="cm"/>
      <inkml:brushProperty name="color" value="#ED1C24"/>
      <inkml:brushProperty name="fitToCurve" value="1"/>
    </inkml:brush>
  </inkml:definitions>
  <inkml:trace contextRef="#ctx0" brushRef="#br0">442 0 0,'25'0'0,"-25"50"0,-25 25 31,25-50-31,0 0 16,-50-50-16,25 25 16,0 0-16,0 0 15,0 0 1,25-25-16,-25 25 0,50 0 15,0 0 1,0 0-16,0 0 0,25 0 16,0 0-16,-1 0 0,1 0 15,0 0-15,-25 0 0,25 0 16,-100 25 0,25-25-1,-50 0-15,25 25 16,-24-25-16,-26 25 0,25-25 15,26 0-15,-26 24 0,50-24 16,-25 0-16,50 25 16,25-25-1,0 0-15,25 0 16,0 0-16,-1 0 0,26 0 16,-25 0-16,0 0 0,-25 0 15,24 0-15,-24 0 16,-50 25-1,1-25 1,-1 25-16,-25-25 0,0 0 16,0 25-16,0-25 0,1 25 15,-1-25-15,0 25 16,25-25-16,0 0 0,0 25 16,0-25-16,50 0 15,0 0 1,25-25-16,25 25 0,-1-25 15,1 0-15,25 0 16,24 0-16,-24 25 0,-1-25 16,1 0-16,-25 1 0,0-1 15,-26 25-15,-24 0 16,-50 0 0,-24 0-16,-26 0 15,0 0-15,0 0 0,1 0 16,-1 0-16,0 0 0,25 0 15,1 0-15,49 25 16,25-25 15,-1 0-31,1 0 16,0 0 0,-25-25 124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44.580"/>
    </inkml:context>
    <inkml:brush xml:id="br0">
      <inkml:brushProperty name="width" value="0.05" units="cm"/>
      <inkml:brushProperty name="height" value="0.05" units="cm"/>
      <inkml:brushProperty name="color" value="#ED1C24"/>
      <inkml:brushProperty name="fitToCurve" value="1"/>
    </inkml:brush>
  </inkml:definitions>
  <inkml:trace contextRef="#ctx0" brushRef="#br0">2092 11156 0,'-25'0'31,"25"25"0,0 0-15,0 0-1,0 0-15,0 0 0,0 24 16,0-24-16,-25 25 16,25 0-16,0-25 0,0 25 15,-25-26-15,25 26 0,0-25 16,0 0-16,-25 0 15,25 0-15,0 0 0,0 0 16</inkml:trace>
  <inkml:trace contextRef="#ctx0" brushRef="#br0" timeOffset="221">1643 11629 0,'-25'0'16,"25"-25"-16,25 25 31,-25 25-31,25-25 0,-25 25 16,50 0-16,-25 0 16,0 0-16,25 0 0,-25-25 15,24 25-15,-24-1 16,25-24-16</inkml:trace>
  <inkml:trace contextRef="#ctx0" brushRef="#br0" timeOffset="431">2366 11654 0,'0'-25'0,"24"25"16,-48 0 30,24 25-46,-25 0 16,0-25-16,0 25 0,-25 0 16,0 0-16,25 0 0,-24-1 15,24 1-15,0-25 16,0 25-16</inkml:trace>
  <inkml:trace contextRef="#ctx0" brushRef="#br0" timeOffset="1319">10259 12974 0,'0'-25'0,"25"0"0,-25 0 16,0 0-16,0 0 0,0 50 31,0 0-16,0 0-15,0 25 16,0 0-16,0-25 16,0 24-16,0 1 0,0 0 15,0-25-15,0 25 16,0 0-16,-25-26 0,25 1 16,0 25-16</inkml:trace>
  <inkml:trace contextRef="#ctx0" brushRef="#br0" timeOffset="1666">10060 13397 0,'-25'-25'15,"25"0"-15,0 1 16,25 24 15,-25 24-31,25 1 16,0 0-16,0-25 15,0 25-15,0 0 16,0-25-16,24 25 0,-24-25 16,25 25-16,-25-25 15,0 0-15,0 0 0,0 0 16,-25-25-16,25 25 0,-25-25 16,0 0-16,0 0 15,0 0-15,0 0 16,0 1-16,-25 48 31,25 1-15,-25 0-16,0 0 15,-25 0-15,25 0 0</inkml:trace>
  <inkml:trace contextRef="#ctx0" brushRef="#br0" timeOffset="-172756">5951 946 0,'0'-25'16,"0"0"-16,0 1 15,0-1 1,0 0-16,25 25 0,-25-25 16,0 0-16,25 25 0,-25-25 15,-25 25 1,0 0-16,1 0 16,-26 0-16,0 25 15,0-25-15,0 25 0,-24-25 16,-1 25-16,0 0 0,25 24 15,-24-24-15,24 0 16,25 0-16,0 0 0,0 0 16,25 0-16,0 0 15,25 0-15,0 0 0,25-1 16,24-24-16,1 25 0,0-25 16,25 25-16,-26 0 15,26-25-15,-25 25 0,-26 0 16,1 0-16,0-25 15,-25 25-15,-25 0 0,0 0 16,-25-1-16,0 1 0,-25 0 16,0 0-16,-24 0 15,-1 0-15,0 0 0,1-25 16,-1 25-16,0-25 16,0 0-16,26 0 0,-1 0 15,25 0-15,0 0 0,0-25 16,0 25-16,25-25 15,25 0-15</inkml:trace>
  <inkml:trace contextRef="#ctx0" brushRef="#br0" timeOffset="-171911">6624 1270 0,'25'0'16,"-25"-25"-16,25 25 0,-1 0 15,26-25-15,-25 25 16,0-25-16,0 25 0,0-25 16,0 0-1,-25 1 1,-25 24-16,0-25 0,0 25 15,-25-25-15,0 25 16,1 0-16,-26 0 0,25 25 16,0 0-16,1-1 0,24 1 15,-25 25-15,25-25 16,0 25-16,25 0 0,0-1 16,0-24-16,0 25 15,25-25-15,0 0 0,25 0 16,-25-25-16,24 0 0,-24 0 15,25-25-15,0 0 16,-25 0-16,25 0 0,-26 0 16,1-24-16,0 24 15,-25 0-15,25 0 0,-25 0 16,0 0-16,0 50 31,0 0-31,25 0 16,-25 25-16,0-26 15,25 1-15,0 25 0,0-25 16,0-25-16,0 25 0,24-25 16,-24 0-16,25 0 15,-25-25-15,0 0 0,25-25 16,-25 1-16,-25-1 16,25-25-16,-25 25 0,24-24 15,-24-1-15,0 0 0,0 0 16,-24 26-16,24-1 15,-25 25-15,25 50 16,0 25 0,0-1-16,0 1 0,0 25 15,0-25-15,0 24 0,0 1 16,25 0-16,-25-25 16,0-1-16,24 1 0,-24-25 15,0 0-15,25-25 16</inkml:trace>
  <inkml:trace contextRef="#ctx0" brushRef="#br0" timeOffset="-171280">7470 1195 0,'0'25'0,"0"0"16,25-25 15,0 0-16,0 0-15,0 0 0,0 0 16,25 0-16,-25 0 16,24 0-16,-24 0 0,0 0 15,0-25-15,0 25 16,0-25-16,0 0 16,-25 0-16,0 1 15,-25-1-15,0 25 0,0-25 16,0 25-16,0 0 0,-24 0 15,-1 25-15,0 0 16,25-1-16,-25 26 0,25-25 16,0 25-16,1 0 0,-1-25 15,25 24-15,0-24 16,25 25-16,-1-25 0,26-25 16,0 25-16,0-25 15,25 0-15,-26-25 0,26 0 16,0 0-16,-25 0 0,-1-24 15,1 24-15,0-25 16,-25 0-16,0 0 0,0 25 16,-25 0-16,0-24 15,0 24-15,-25 25 16,0 0 0,25 25-16,-25 0 15,0-25-15,25 24 0,-25 1 16,25 25-16,25 0 15,0-25-15,0 0 16,25 0-16,-25-25 0,24 25 16,1-1-16,-25-24 15,25 25-15,-50 0 16,-25-25 0,-25 0-16,0 0 0,-24 0 15,24 0-15,-25 0 0,25-25 16</inkml:trace>
  <inkml:trace contextRef="#ctx0" brushRef="#br0" timeOffset="-170873">9164 971 0,'-50'0'16,"25"0"-16,-25 0 16,25-25-16,-24 25 0,-1 0 15,25 0-15,-25 25 16,25 0-16,0 0 0,0 25 16,25-25-16,-25 24 0,25 1 15,0 0-15,0 0 16,0 0-16,0-1 0,25 1 15,0-25-15,25 0 0,0 0 16,0-25-16,24 0 16,-24 0-16,25-25 0,-25 0 15,-1 0-15,-24-25 16,0 1-16,-25-1 0,0 0 16,0 0-16,-25 0 15,0 1-15,-24 24 0,24 0 16,-25 0-16,25 25 0,-25 0 15,25 25-15,0-25 16,25 25-16</inkml:trace>
  <inkml:trace contextRef="#ctx0" brushRef="#br0" timeOffset="-170164">9263 1145 0,'25'0'16,"0"-24"-1,0 24-15,0 0 16,25 0-16,-25 24 0,25-24 16,-1 25-16,1 0 15,0 0-15,0-25 0,-25 25 16,0 25-16,-25-25 16,0 0-16,-25-25 15,0 25-15,0-25 0,0 0 16,0 0-16,-25-25 15,25 25-15,0-25 0,25 0 16,0-25-16,0 25 16,25 0-16,0 0 0,0 0 15,25 25-15,-25-24 0,25 24 16,-1 0-16,1 0 16,0 0-16,0 0 0,-25 0 15,25 0-15,-26 24 0,26-24 16,-25 0-16,0 0 15,0 0-15,0 0 16,0-24 15,-25-1-31,-25 0 16,0 25 0,25-25-16,-25 25 15,0 0-15,0 25 16,-25 0-16,26-25 0,-1 49 15,0-24-15,-25 0 0,50 0 16,-25 25-16,25-25 16,0 0-16,0 0 0,25 0 15,25-1-15,-25-24 0,24 0 16,1 0-16,0-24 16,25-1-16,-25 0 0,-1-25 15,-24 0-15,0 0 16,0-24-16,0 24 0,-25-25 15,0 0-15,0 1 0,0 24 16,0 0-16,0 25 16,-25 0-16,25 50 15,0 0-15,0 25 16,0 0-16,0 24 0,0 1 16,0 0-16,0 24 0,0 1 15,0-25-15</inkml:trace>
  <inkml:trace contextRef="#ctx0" brushRef="#br0" timeOffset="-168637">4383 398 0,'25'25'16,"-25"0"-16,0 0 15,24 0-15,-24 25 0,0 0 16,0 24-16,0 1 0,0 25 15,0-1-15,0 1 16,0 24-16,0 26 0,0-1 16,0 1-16,0-1 15,0 0-15,0 1 0,-24-1 16,24-24-16,-25-1 16,25-24-16,0-1 0,-25-49 15,25 25-15,0-50 0,0 0 16,0-50-1</inkml:trace>
  <inkml:trace contextRef="#ctx0" brushRef="#br0" timeOffset="-167762">4084 423 0,'-25'-25'15,"50"25"17,25-25-32,24 25 0,26-24 15,24 24-15,51-25 16,24 0-16,50-25 0,25 25 15,50 0-15,-1-25 0,51 25 16,-1 1-16,1-1 16,-1 0-16,1 0 0,0 25 15,-26 0-15,1 0 0,-26 0 16,1 0-16,-50 0 16,-25 0-16,-25 0 0,-49 0 15,-26 0-15,-24 0 16,-26 0-16,1 0 0,-50 0 15,-1-25-15,-24 25 0,25 0 16,-25 0 0,-25 25 15,0 0 0,0 0-31,0 0 0,0 24 16,0-24-16,0 50 0,0-25 15,0 49-15,0-24 16,0 25-16,0 24 0,0 1 16,0-1-16,0 1 0,0 24 15,25-24-15,-25 24 16,0-24-16,25-1 0,-25 1 16,0-1-16,0-24 15,0-1-15,0-24 0,0 25 16,0-51-16,-25 26 0,25-25 15,-25-25-15,25 0 16,0 0-16,0 0 0,-25-25 16,25 24-16,-25-24 15,0 0 1,-25 0-16,26 0 0,-51 0 16,25 0-16,-25 0 15,-24 0-15,-26 0 0,1 0 16,-26 0-16,-49-24 15,0 24-15,-50-25 0,-25 25 16,-25-25-16,-25 25 0,1-25 16,-1 25-16,25 0 15,-25-25-15,1 25 0,-1 0 16,25 25-16,25-25 16,-25 25-16,50-25 0,0 25 15,50-25-15,0 25 0,49-25 16,26 24-16,24-24 15,51 0-15</inkml:trace>
  <inkml:trace contextRef="#ctx0" brushRef="#br0" timeOffset="-166491">11305 1743 0,'25'25'47,"0"-25"-31,25 0-16,25 0 0,24 0 16,51 0-16,24 0 0,50 0 15,50 0-15,0-25 16,50 25-16,24 0 0,1 0 15,24 0-15,-24 0 16,-25 0-16,0 0 0,-51-25 16,-24 25-16,-49 0 0,-26 0 15,-49-25-15,-26 25 16,-24 0-16,-25-25 0,-1 25 16,-24 0-16,-25-25 15,-25 1 16,1 24-15,-1 0-16</inkml:trace>
  <inkml:trace contextRef="#ctx0" brushRef="#br0" timeOffset="-165504">16585 1096 0,'-25'0'31,"0"25"-15,25 24-1,0 1-15,0 0 0,0 25 16,0 24-16,25 1 15,-25-1-15,25 26 0,-25 0 16,0-26-16,24 26 16,-24-26-16,0 26 0,0-51 15,0 26-15,0-25 0,-24-1 16,24 1-16,-25-25 16,0 25-16,25-26 0,-25-24 15,0 25-15,25-25 16,-25-25-16,0 0 15,25-25 1</inkml:trace>
  <inkml:trace contextRef="#ctx0" brushRef="#br0" timeOffset="-165077">16684 1071 0,'0'-25'16,"0"0"-1,0 0-15,25 25 16,-25-25-16,25 25 15,0 0-15,25-25 0,-1 25 16,26 0-16,50 0 0,24 0 16,50 0-16,25 25 15,75-25-15,25 0 0,74 25 16,26-25-16,24 25 0,75-25 16,-25 25-16,50 0 15,-25 0-15,0 0 0,-25 24 16,-50-24-16,-25 25 15,-49-25-15,-75 0 0,-25 0 16,-75 0-16,-25 0 0,-74-25 16,-26 0-16,-24 0 15,-50-25-15,-25 0 0,-49 0 16</inkml:trace>
  <inkml:trace contextRef="#ctx0" brushRef="#br0" timeOffset="-164237">16336 2839 0,'24'0'16,"1"0"-16,25 0 16,25-25-16,0 25 15,74 0-15,0 0 0,76 25 16,24-25-16,49 25 0,26-25 16,50 25-16,49-1 15,0-24-15,50 25 0,1 0 16,24 0-16,0 0 15,25 0-15,-25 0 0,-25 0 16,0 0-16,-50 0 0,-49-25 16,-51 25-16,-24-25 15,-50 0-15,-49 0 0,-26 0 16,-50 0-16,1-25 16,-50 25-16,-26-25 0,1 25 15,-25-25-15,-25 0 16,-25 25-1,0 0-15,0 0 0,0-25 16,1 25 0</inkml:trace>
  <inkml:trace contextRef="#ctx0" brushRef="#br0" timeOffset="-163818">24553 1345 0,'0'-25'0,"25"25"31,0 0-15,0 25-1,-25 0-15,25-1 16,-25 26-16,25 0 0,-25 25 15,25 24-15,-25 1 16,0 25-16,0 24 0,0-25 16,-25 26-16,25-1 0,-25 1 15,0-26-15,0 1 16,0-26-16,0-24 0</inkml:trace>
  <inkml:trace contextRef="#ctx0" brushRef="#br0" timeOffset="-162811">17780 1519 0,'0'-25'0,"-25"0"0,25 0 16,-25 25-16,25-25 0,-25 25 15,0-25-15,0 25 16,-24 0-16,24 0 0,-25 0 15,0 0-15,0 0 16,0 25-16,1 0 0,-1 25 16,25-25-16,0 25 0,25-25 15,0 24-15,0 1 16,0 0-16,25 0 0,25-25 16,0 25-16,-1-1 0,1-24 15,0 25-15,0-25 16,0 0-16,-26 25 0,1-25 15,-25 0 1,-49-1-16,24 1 0,-50-25 16,25 0-16,-25 25 0,1-25 15,-1 0-15,0 0 16,26 0-16,24-25 0,0 25 16</inkml:trace>
  <inkml:trace contextRef="#ctx0" brushRef="#br0" timeOffset="-162194">17730 2017 0,'50'-25'0,"0"25"0,-25-25 16,-1 0-16,-24 0 0,25 25 16,-25-24-16,0-1 15,0 0-15,0 0 16,-25 25-1,1 0-15,-1 25 16,0 0-16,0 0 16,25-1-16,-25 1 15,25 25-15,-25-25 0,25 25 16,0-25-16,0 0 16,0 0-16,25-1 0,-25 1 15,25-25-15,0 0 0,0 0 16,0 0-16,-1 0 15,1-25-15,0 1 0,0-1 16,0 0-16,0-25 0,-25 25 16,25 0-16,-25 0 15,25 25-15,-25-25 0,0 50 32,25-25-32,-25 25 0,0 0 15,0 0-15,25 0 0,-25 0 16,0 0-16,24-25 15,1 0-15,0 0 0,0-25 16,0 0 0,25 0-16,-25 0 0,0-25 15,0 0-15,-25 1 16,25-26-16,-25 25 0,0-25 16,0 26-16,0-1 0,0 0 15,0 25-15,-25 25 16,25 50-1,0 0-15,-25-1 0,25 26 16,0 0-16,0 0 16,0-1-16,0-24 0,0 25 15,25-25-15,-25-1 16,25-24-16,-25 0 0</inkml:trace>
  <inkml:trace contextRef="#ctx0" brushRef="#br0" timeOffset="-161581">18602 1992 0,'25'0'47,"-25"25"-47,24-25 15,1 0-15,0 0 16,0 0-1,0 0-15,0 0 0,0 0 16,0 0-16,0-25 0,0 25 16,-1-25-16,1 0 15,-25 0-15,0 1 16,0-1-16,-25 0 0,1 0 16,-1 0-16,0 25 15,0 0-15,0 0 0,0 0 16,0 0-16,0 25 15,25 25-15,-25-25 0,25-1 16,-25 26-16,25 0 0,0-25 16,0 25-16,25-25 15,0-25-15,-25 25 0,25-25 16,25 0-16,-25 0 16,25-25-16,-25 0 0,24 0 15,-24 0-15,25 0 0,-25 0 16,25 0-16,-25-25 15,-25 26-15,25-1 0,-25 0 16,-25 25 0,0 0-16,0 0 15,0 0-15,0 0 16,25 25-16,0 0 16,0-1-16,0 1 15,25 0-15,0 25 16,0-25-16,25 0 0,-26 0 15,1 0-15,-25 0 0,25-1 16,-25 1-16,-25-25 16,0 0-16,1 0 15,-26 0-15,0 0 16</inkml:trace>
  <inkml:trace contextRef="#ctx0" brushRef="#br0" timeOffset="-161163">20021 1868 0,'-25'-25'0,"0"25"16,0 0-16,0-25 0,1 25 15,-1 0 1,0 0-16,25 25 0,-25 0 16,0 0-16,0 24 0,25-24 15,-25 25-15,25 0 16,0 0-16,0-1 0,25 1 16,0-25-16,0 0 15,0 0-15,25 0 0,-1 0 16,1-25-16,0 0 0,-25-25 15,25 0-15,-1 0 16,-24 0-16,0-25 0,0 1 16,-25-1-16,0 0 15,0 0-15,0 0 0,-25 1 16,0-1-16,0 25 0,1 25 16,-1-25-16,0 25 15,0 0-15,25 25 0</inkml:trace>
  <inkml:trace contextRef="#ctx0" brushRef="#br0" timeOffset="-160454">20270 1992 0,'25'0'16,"-25"-25"0,25 25-16,0 0 15,0 0-15,0 0 16,24 0-16,-24 25 15,25 0-15,-25 0 0,25 25 16,-25-25-16,-25 0 16,25-1-16,-25 1 0,-25 0 15,0-25 1,0 0-16,0 0 16,0-25-16,25 0 0,-25 25 15,25-24-15,0-1 16,25 0-16,0 0 0,0 0 15,25 0-15,-25 0 0,24 0 16,1 25-16,-25 0 16,25 0-16,-25 0 0,25 0 15,-25 0-15,-1 0 0,1 25 16,0-25-16,0 0 16,0 0-16,0 0 15,-25-25 32,-25 25-47,0 0 16,0 0-16,0 25 15,0-25-15,1 25 16,-1 0-16,25 0 0,-25 0 16,0 0-16,25 0 0,0-1 15,0 1-15,25 0 16,0 0-16,0-25 0,-1 0 15,26 0-15,0 0 16,-25-25-16,25 0 0,0 0 16,-26 1-16,1-26 0,0 0 15,0 0-15,-25-25 16,0 26-16,0-1 0,0-25 16,0 25-16,0 25 15,0-24-15,-25 49 0,25 24 16,0 1-1,0 25-15,0 25 16,0 0-16,0-1 0,0 1 16,0 0-16,0-1 15,25 1-15,-25-25 0,25 0 16</inkml:trace>
  <inkml:trace contextRef="#ctx0" brushRef="#br0" timeOffset="-160143">22163 1768 0,'-25'0'0,"25"-25"16,-25 25-16,25-25 15,0 50 17,0 0-32,0 25 15,0 0-15,25-1 0,-25 26 16,0 0-16,25-25 16,-25 24-16,25-24 0,-25 0 15,24 0-15,-24 0 0,0-26 16,0 1-16</inkml:trace>
  <inkml:trace contextRef="#ctx0" brushRef="#br0" timeOffset="-159896">22686 1818 0,'0'-25'0,"0"0"15,-25 25 1,0 0-16,25 25 16,0 0-16,0 0 0,-25 25 15,25-1-15,0 1 16,0 25-16,0-25 0,0 24 16,0-24-16,25 0 15,-25 0-15,0-25 0,0 0 16,0-1-16,25 1 0</inkml:trace>
  <inkml:trace contextRef="#ctx0" brushRef="#br0" timeOffset="-159566">22611 2341 0,'-25'-25'16,"25"0"-16,-25 25 0,25-25 16,0 0-1,25 25 1,0 0-1,25 0-15,-25 0 0,24 0 16,26 0-16,-25-25 0,0 25 16,24 0-16,-24 0 15,-25-25-15,0 0 0,0 1 16,-25-1-16,0 0 0,0-25 16,-25 25-16,0 0 15,0 0-15,0 0 0,-25 0 16,26 25-16,-1 25 15,25 0-15,-25 0 0,0 25 16,25 0-16,-25 0 0,25-1 16,0 26-16,0-25 15,25 0-15,0-25 0,0 24 16,0-24-16,24-25 16</inkml:trace>
  <inkml:trace contextRef="#ctx0" brushRef="#br0" timeOffset="-158774">23308 2166 0,'-25'-49'0,"25"24"0,-25 0 15,25 0-15,-25 0 16,25 50 0,25 25-1,-25-25 1,0 0-16,0 24 0,0-24 15,0 25-15,0-25 0,0 0 16,0 0-16,0 0 16,0 0-16,0-50 15,25 25 1,-25-25-16,25 0 16,-25-25-16,25 25 0,0-25 15,0 25-15,-25-24 16,25 24-16,0 0 0,0 25 15,-25 50 1,0-25 0,24-1-16,-24 26 0,0 0 15,0-25-15,0 25 16,0-25-16,25 0 0,-25-1 16,25-24-16,0 0 15,0-24 1,-25-1-16,25 0 0,25 0 15,-25-25-15,0 25 16,24-25-16,-24 1 0,0 24 16,0-25-16,0 25 0,-25 0 15,0 0-15,-25 25 16,25 25-16,-25-25 16,0 25-16,0 0 15,0 0-15,1 25 0,-1-26 16,25 1-16,0 0 0,0 0 15,0 0-15,25 0 16,-1 0-16,1-25 0,0 0 16,0 0-16,0 0 15,0-25-15,25 0 0,-25 0 16,0 0-16,-1-25 0,1 1 16,-25 24-16,25-25 15,0 0-15,-25 25 0,0 0 16,0 0-16,0 50 15,-25 0 1,25 0-16,0 25 0,0 0 16,0 0-16,0-1 15,25 1-15,-25 0 0,25 0 16,0 0-16,-25-26 16,0 1-16,-25 0 0,-25-25 15,-24 0-15,-1 0 0,-25 0 16,-24-25-16</inkml:trace>
  <inkml:trace contextRef="#ctx0" brushRef="#br0" timeOffset="-156935">11754 847 0,'0'-25'16,"-25"25"30,25 25-46,0 0 16,-25-1-16,25 1 16,0 0-16,-25 25 0,25-25 15,0 25-15,0 0 0,0 24 16,0-49-16,0 25 16,0 0-16</inkml:trace>
  <inkml:trace contextRef="#ctx0" brushRef="#br0" timeOffset="-155917">15265 1071 0,'25'0'15,"-25"-25"-15,25 25 0,-25-25 16,0 0-16,24 0 16,1 25-16,0-25 0,0 0 15,0 25-15,0-25 16,0 25-16,0 0 15,-25 25 1,25 0-16,-25 0 16,25 0-16,-25 0 0,0 0 15,24 25-15,-24-25 16,0 24-16,0-24 0,0 0 16,0 0-16,-24 0 15,24-50 16,24 0-15,-24 0-16,25 0 16,-25-24-16,25 24 0,0-25 15,0 25-15,0-25 16,-25 25-16,25 0 0,0 0 16,-25 1-16,25 24 15,0 0-15,0 0 16,-1 24-16,-24 1 15,25 0-15,-25 0 0,0 0 16,25 25-16,-25-25 0,0 25 16,0-26-16,25 1 15,-25 0-15,25-25 16,0 0 0,0 0-16,0 0 0,0-25 15,0 0-15</inkml:trace>
  <inkml:trace contextRef="#ctx0" brushRef="#br0" timeOffset="-154264">13646 2938 0,'0'-25'16,"0"50"31,-25 0-47,25 0 15,0 25-15,0 0 0,0 25 16,-25-26-16,25 51 16,0-25-16,0-1 0,25 1 15,-25 25-15,25-26 0,-25 1 16,25-25-16,-25 0 16,0-1-16,25 1 0,-25-25 15,0 0-15,25-25 16,-25 25-16,0-50 15</inkml:trace>
  <inkml:trace contextRef="#ctx0" brushRef="#br0" timeOffset="-153799">14194 2963 0,'0'-25'16,"-25"25"-16,25 25 62,0 0-62,-25 25 0,25 0 16,0 0-16,0 24 15,0 1-15,0 25 0,0-1 16,0 1-16,0-1 0,0 1 16,25-25-16,-25 24 15,0-49-15,25 0 0,-25 0 16,0 0-16,25-26 16</inkml:trace>
  <inkml:trace contextRef="#ctx0" brushRef="#br0" timeOffset="-153425">13098 3885 0,'-25'0'0,"50"0"31,0 0-31,0 0 16,0 0-16,25 25 0,-25-25 15,25 24-15,24 1 0,-24 0 16,0 25-16,25-25 16,-26 0-16,1 25 0,25-25 15,-25-1-15,-25 26 16,24-25-16,1-25 0,-25 25 16,0-25-16,0 25 15</inkml:trace>
  <inkml:trace contextRef="#ctx0" brushRef="#br0" timeOffset="-153024">14717 3910 0,'-25'0'15,"0"-25"1,0 25 0,0 25-1,0-25 1,1 24-16,-1-24 0,0 25 16,-25 0-16,25-25 15,-25 25-15,0 25 0,-24-25 16,24 0-16,0 0 15,0 24-15,0-24 0,1 25 16,24-25-16,0 0 0,0 0 16,0-25-16,25 25 15,0 0-15,25-25 32,0 0-32,0-25 15,0 0-15</inkml:trace>
  <inkml:trace contextRef="#ctx0" brushRef="#br0" timeOffset="-150059">11803 5030 0,'0'-25'0,"0"50"15,0 0 1,0 0-16,0 0 16,0 0-16,0 25 0,0 24 15,0-24-15,0 50 16,0-26-16,0 1 0,0 25 15,0-26-15,0 26 0,-25-25 16,25-1-16,0-24 16,0 25-16,0-25 0,0-25 15,0 24-15,0-24 16,0 0-16</inkml:trace>
  <inkml:trace contextRef="#ctx0" brushRef="#br0" timeOffset="-149032">11928 4980 0,'-25'-25'16,"25"1"0,25 24 15,0 0-31,25 0 0,-1 24 16,26-24-16,25 0 15,-1 0-15,51 25 0,24-25 16,0 0-16,50 0 0,1 25 15,-1-25-15,25 25 16,25-25-16,-25 25 0,0-25 16,0 0-16,-25 25 15,0-25-15,-25 0 0,-25 25 16,-49-25-16,0 0 16,-26 0-16,-24 0 0,-25 25 15,-1-25-15,-24 0 0,-25 25 47,0 0-16,0-1-15,0 1-16,0 0 0,-25 0 16,25 25-16,0-25 15,-24 25-15,24-1 0,0 1 16,-25 25-16,25-25 15,0 25-15,0-26 0,0 26 16,0 0-16,0-1 16,0-24-16,0 25 0,25-25 15,-25 24-15,0-24 0,24 0 16,-24 0-16,0 0 16,0-25-16,0-1 0,0 26 15,0-25-15,0 0 16,0 0-16,-24-25 15,-1 0 17,0 0-32,0 0 0,-25 0 15,0-25-15,-24 25 0,-26-25 16,-25 25-16,1-25 16,-50 0-16,-1 25 0,-49-25 15,0 1-15,0-1 16,-25 0-16,25 0 0,-25 0 15,50 0-15,-26 0 16,51 25-16,0-25 0,-1 25 16,26 0-16,25 0 0,-26-25 15,26 25-15,24 0 16,0 0-16,1 0 0,24 0 16,25 0-16,0-25 15,1 25-15,24 0 16,50 0 31,0 0-47,-1 0 15,1 0 1,0 0-16,0 0 0,0 0 16,0 0-16,0 0 15,0 0-15</inkml:trace>
  <inkml:trace contextRef="#ctx0" brushRef="#br0" timeOffset="-148239">13273 5453 0,'0'25'16,"0"-50"31,-25 25-47,0 0 15,0-24 1,0 24-16,-25 0 0,0 0 16,1 0-16,-1 24 0,0-24 15,0 25-15,25-25 16,-25 25-16,26-25 0,24 50 16,0-25-1,0 0-15,24 0 16,1-25-16,0 25 0,0 0 15,25 0-15,0-25 16,0 24-16,-1 1 0,-24-25 16,0 25-16,0 0 15,-25 0-15,0 0 16,-50 0-16,25-25 16,-24 25-16,-1-25 15,-25 0-15,25 0 0,0 0 16,1 0-16,-1 0 0,0-25 15,25 25-15,0 0 16,0-25-16,0 25 0</inkml:trace>
  <inkml:trace contextRef="#ctx0" brushRef="#br0" timeOffset="-147831">13696 5603 0,'25'-25'0,"-25"0"15,-25 25-15,0-25 0,0 25 16,0 0 0,0 0-16,0 25 0,1 0 15,24 0-15,-25 0 0,0 0 16,25 0-16,0 24 15,0-24-15,0 25 0,0-25 16,25 25-16,-25-25 16,25 0-16,24-25 0,-24 25 15,0-25-15,0 0 0,25 0 16,-25-25-16,0 0 16,0 0-16,-1 0 0,1 0 15,-25 0-15,0-25 16,0 25-16,0-24 0,-25 24 15,1 0-15,-1 0 0,0 0 16,0 25-16,0 0 16,0 0-16,0 0 0,0 0 15,25 25-15</inkml:trace>
  <inkml:trace contextRef="#ctx0" brushRef="#br0" timeOffset="-147592">14144 5553 0,'0'25'47,"25"0"-31,-25 25-16,0-25 15,0 24-15,25-24 16,-25 25-16,0-25 0,0 25 16,0-25-16,0 0 0,0 0 15</inkml:trace>
  <inkml:trace contextRef="#ctx0" brushRef="#br0" timeOffset="-147237">14219 5802 0,'0'-25'0,"25"25"16,0-25-1,0 25 1,-1 0-16,26 0 16,-25 0-16,0-25 15,25 25-15,-25 0 0,0 0 16,0 0-16,0-24 15,-1 24-15,-24-25 16,0 0-16,0 0 0,0 0 16,0 0-16,0 0 15,0 0-15,0 50 32,0 0-17,0 0-15,0 25 0,0 0 16,0-1-16,-24 1 15,24 0-15,0 0 0,-25 0 16,25-1-16,0-24 16</inkml:trace>
  <inkml:trace contextRef="#ctx0" brushRef="#br0" timeOffset="-146434">13870 6325 0,'0'25'16,"-25"-25"-16,25 25 16,0 0-1,0 0-15,0 0 16,0-1-16,-25 26 0,25-25 16,0 25-16,0 0 15,0 24-15,-24-24 0,24 0 16,-25 25-16,0-25 0,25-1 15,-25 1-15,0 0 16,25 0-16,-25 0 0,25-1 16,-25-24-16,25 25 15,0-25-15,0 0 0,0 0 16,0 0-16,25 0 16,0 0-1,0-25-15,0 0 16,-25 24-1,25-24-15,0 0 0,-1 0 16,1 0-16,25 0 0,25-24 16,0 24-16,-1 0 15,51 0-15,-1 0 0,51 0 16,-1 0-16,0 0 16,50 24-16,-24-24 0,24 25 15,25 0-15,-50-25 0,25 25 16,-25 0-16,-24-25 15,-26 25-15,-49-25 0,-1 25 16,-24-25-16,-25 0 16,0 0-16,-75 0 31,0-25-31,0 25 16,0 0-16</inkml:trace>
  <inkml:trace contextRef="#ctx0" brushRef="#br0" timeOffset="-145616">16933 7246 0,'25'0'15,"0"0"1,-25 25 0,0 0-16,0 0 0,0 0 15,25 25-15,-25 25 16,0-26-16,25 26 0,-25 0 16,0-1-16,0 26 0,0-50 15,0 25-15,0-26 16,0 26-16,0-50 0,0 25 15,-25-25-15</inkml:trace>
  <inkml:trace contextRef="#ctx0" brushRef="#br0" timeOffset="-144506">17058 7321 0,'0'-25'16,"-25"0"-16,0 0 0,25 1 16,0-1-16,0 0 15,25 0-15,0 0 0,0 25 16,24-25-16,26 25 0,0-25 16,49 25-16,1-25 15,49 25-15,25-25 0,25 25 16,26 0-16,23 0 15,26 0-15,25 25 0,-25 0 16,0-25-16,-1 25 0,-24 0 16,-25 0-16,-24 0 15,-51 0-15,-50-25 0,-24 25 16,-25-25-16,-26 0 16,1 0-16,-25 0 0,-25 24 93,0 1-77,0 0-16,0 0 16,0 0-16,-25 0 0,25 25 15,0 0-15,-25-1 16,25 26-16,0-25 0,-25 49 15,25-24-15,-24 0 0,24 0 16,-25 24-16,25-24 16,0 0-16,0-1 0,0 1 15,0 0-15,0-1 0,0 1 16,0 0-16,0-25 16,0-1-16,0-24 0,0 25 15,0-25-15,-25 0 16,0 0-16,0-25 15,-25 0-15,0 0 16,-24-25-16,-1 0 0,-25 25 16,-49-25-16,-1-25 0,-49 25 15,0 1-15,-25-26 16,-50 0-16,25 25 0,-25-25 16,25 25-16,0 0 15,25 1-15,25-1 0,-1 25 16,51-25-16,0 25 0,49 0 15,0 0-15,1 0 16,24 25-16,25-25 0,25 0 16,-24 0-16,24 0 15,0 0 1,25-25 0,0 0-1,25 25 1,-25-25-16,0 0 15,0 0 17,25 25-17,-25-25 1,-25 25 0,0 0-1,25-25-15,-25 25 16,25-25-16,0 1 15,0-1-15,0 0 16,0 0-16,0-25 0,0 0 16,0 25-16,0-25 15,0 1-15,-25-1 0,25 25 16,0 0-16,0 0 16,25 25-1,-25 25 1,25-25-1,-25 25-15</inkml:trace>
  <inkml:trace contextRef="#ctx0" brushRef="#br0" timeOffset="-143954">18328 7595 0,'25'0'16,"0"-25"-1,-1 25 1,-24-25-16,25 25 16,-25-25-1,-25 0 1,1 25 0,-26 0-16,25 0 0,-25 0 15,0 0-15,25 25 16,-25-25-16,26 25 0,-26 0 15,25-25-15,25 25 16,0 0-16,0 0 0,0 0 16,0 0-16,25 0 15,25 24-15,-26-24 0,26 0 16,-25 0-16,25 0 0,-25 0 16,0 0-16,0 0 15,0-25-15,-25 25 0,-25-1 16,0-24-16,0 0 15,-25 25-15,0-25 0,0 0 16,-24-25-16,24 25 0,-25-24 16,25 24-16,1-25 15,-1 0-15,25 0 0,25 0 16</inkml:trace>
  <inkml:trace contextRef="#ctx0" brushRef="#br0" timeOffset="-143529">18801 7670 0,'25'0'0,"0"-25"16,0 0 0,-25 0-1,-25 25 1,0 25-16,0 0 15,0-25-15,0 25 0,25 0 16,-25 0-16,0 24 16,25-24-16,0 0 0,0 0 15,0 25-15,0-25 0,25-25 16,0 25-16,25 0 16,-25-25-16,0 0 0,24 0 15,-24 0-15,25-25 16,-25 0-16,0 0 0,-25 0 15,0 0-15,0-25 0,0 25 16,0 0-16,-25-24 16,-25 24-16,25 0 0,0 25 15,1-25-15,-26 25 0,25 0 16,0 0 0,0 25-16,50 0 31</inkml:trace>
  <inkml:trace contextRef="#ctx0" brushRef="#br0" timeOffset="-143260">19473 7620 0,'25'-25'0,"-25"0"16,0 50 15,0 0-31,0 0 16,0 0-16,0 0 0,0 24 15,0 1-15,0 0 16,0 0-16,0 0 0,0-25 16,0 24-16,0 1 15,0-25-15,0 0 0,0 0 16,0 0-1</inkml:trace>
  <inkml:trace contextRef="#ctx0" brushRef="#br0" timeOffset="-140396">12949 7794 0,'25'0'63,"0"-25"-48,0 0 1,24 25-16,-24-24 0,25-1 15,0 25-15,25-25 0,-26 0 16,1 0-16,0 25 16,0-25-16,0 25 0,-25 0 15,-1-25-15,1 25 16,-50 0 31</inkml:trace>
  <inkml:trace contextRef="#ctx0" brushRef="#br0" timeOffset="-140006">13322 7421 0,'-24'0'0,"-1"0"0,0 0 31,50 25 16,0-25-31,-1 25-16,1-25 15,25 24-15,-25-24 16,0 0-16,0 0 16,0 25-16,0-25 0,0 0 15,-1 25-15,1-25 16,-25 25-16,0 0 16,0 0-1,0 0-15,-25-25 16,25 25-16,-24 0 15,24 0-15,-25-1 0</inkml:trace>
  <inkml:trace contextRef="#ctx0" brushRef="#br0" timeOffset="-139041">11704 8143 0,'0'-25'0,"0"50"47,0 0-47,-25 0 0,25 0 15,0 24-15,0 1 0,-25 0 16,25 0-16,0 0 16,-25-1-16,25-24 0,0 25 15,-25-25-15</inkml:trace>
  <inkml:trace contextRef="#ctx0" brushRef="#br0" timeOffset="-138627">11629 8168 0,'0'-75'16,"-25"25"-16,25-24 15,-25 24-15,25 25 0,0-25 16,25 25-16,-25 0 0,25 0 15,0 0-15,0 25 16,25 0-16,-25 25 0,24-25 16,1 25-16,0 0 15,-25 25-15,0 0 0,25-25 16,-50 24-16,0 1 0,0-25 16,0 25-16,-25 0 15,-25-25-15,25 0 0,-25 0 16,0-25-16,25 24 0,-24-24 15,24 0-15,-25 0 16,25-24-16,25-1 16,25 25-1,0 0-15,0 0 0,0 0 16,24 0-16,1 25 0,0-1 16,-25 1-16,25 0 15,-25 25-15,25-25 0,-26 0 16,1 25-16,0-25 15,-25-1-15,25 1 0</inkml:trace>
  <inkml:trace contextRef="#ctx0" brushRef="#br0" timeOffset="-138254">12277 8367 0,'0'-25'15,"24"25"32,1 0-47,0 0 16,0 0-16,0 0 16,0-25-1,-25 0 1,0 0-16,0 1 15,-25 24-15,25-25 0,-25 25 16,25-25-16,-25 25 16,0 0-16,0 0 15,25 25-15,-24 0 16,24-1 0,0 26-16,-25-25 0,25 25 15,0-25-15,0 25 16,25-25-16,-1-1 0,-24 1 15,25-25-15,25 0 16</inkml:trace>
  <inkml:trace contextRef="#ctx0" brushRef="#br0" timeOffset="-138044">12600 8143 0,'0'-25'0,"-25"0"16,25 0-16,-25 25 15,25 25 1,0 0-16,0 25 16,0-25-16,25 25 15,-25-1-15,0 1 16,0 0-16,0 0 0,0-25 16,0 24-16,0-24 15,0 0-15</inkml:trace>
  <inkml:trace contextRef="#ctx0" brushRef="#br0" timeOffset="-137576">12974 8442 0,'0'-25'16,"25"25"-16,-25-25 0,0 0 15,0 0-15,-25 25 16,25-25-16,0 0 15,-25 25-15,25-25 0,-25 25 16,0 0 0,0 0-16,0 0 15,25 25-15,-25 0 0,0 0 16,25 0-16,-24 0 16,24 0-16,0 0 0,0 0 15,-25 0-15,25-1 0,0 1 16,25 0-1,-1-25 1,-24-25-16,25 25 16,0-25-16,0 1 15,0-1-15,-25 0 0,25 25 16,-25-25-16,25 0 16,0 0-16,-25 50 31,0 0-16,25 0-15,-25 0 0,0 0 16,25-1 0,-25 1-16,24-25 0,-24 25 15,25-25-15,0 0 16,0 0-16</inkml:trace>
  <inkml:trace contextRef="#ctx0" brushRef="#br0" timeOffset="-137396">13347 8218 0,'0'-25'0,"0"0"0,0 0 16,0 0-16,-25 50 31,25 0-15,0 25-16,0-25 0,0 24 16,-24 1-16,24 0 0,0-25 15,0 25-15,0-25 16,0 24-16,24-24 0</inkml:trace>
  <inkml:trace contextRef="#ctx0" brushRef="#br0" timeOffset="-137067">13273 8442 0,'-25'-25'0,"0"0"16,25 0-1,25 25 16,0 0-15,0 0-16,-1 0 0,26 0 16,-25-25-16,0 25 15,0 0-15,0 0 0,0 0 16,-25-25 15,25 25-15,-25 25-1,0 0-15,0 0 16,0 0-16,25 0 16,-25 0-16,0 24 15,0-24-15,24 0 0,-24 0 16,0 0-16</inkml:trace>
  <inkml:trace contextRef="#ctx0" brushRef="#br0" timeOffset="-136910">13646 8143 0,'0'-25'0,"0"50"31</inkml:trace>
  <inkml:trace contextRef="#ctx0" brushRef="#br0" timeOffset="-135878">13796 8267 0,'0'25'31,"0"0"-16,0 0 1,0 0-16,0 0 0,0 0 16,0 25-16,0-25 0,0-1 15,0 1-15,0 0 16,24 0-16,1 0 16,0-25-16,0-25 15,0 0 1,0 0-16,-25 0 0,25 1 15,-25-1-15,0 0 16,0 0-16,0-25 0,0 25 16,-25 25-16,25-25 0,-25 25 15,0 0 1,0 25-16,0 0 16,25 0-1,0 0 1,0 0-16,25-25 15,0 0 1,0-25-16,0 25 16,0-25-16,0 25 15,0-25-15,0 0 0,-25 0 16,24 25-16,1-25 0,0 25 16,0 0-1,0 0-15,-25 25 0,25 0 16,-25 0-16,0 0 0,25 25 15,-25-25-15,0 0 16,0 24-16,0-24 16,0 0-16,0-50 47,25 0-47,-25 0 0,25 1 15,0-1-15,-1 0 0,1 0 16,-25 0-16,25 0 15,0 0-15,0 25 16,-25 25 0,25 0-16,-25 0 0,0 0 15,0 0-15,25 0 16,-25-1 0,25-24-16,0 0 15,0 0 1,0 0-16,24-24 0,-24 24 15,0-25-15,0 0 0,0 0 16,-25 0-16,25 0 16,-25 0-16,25 0 15,-25 0-15,-25 25 16,0 0-16,0 0 16,0 0-16,0 25 15,0 0 1,25 0-16,0 0 15,0 0-15,25 0 0,-25 0 16,25-25-16,-25 25 16,25-1-16,0-24 0,-25 25 15,25-25-15,-25 25 16,0 0 0,0 0-16,-25-25 15,25 25-15,-25-25 16,0 0-16,0 0 15,25-25-15</inkml:trace>
  <inkml:trace contextRef="#ctx0" brushRef="#br0" timeOffset="-135284">14941 8218 0,'0'-25'16,"0"0"-16,0 0 15,-25 25 1,25 25 15,0 0-31,0 0 16,0 0-16,0-1 0,0 26 16,0-25-16,0 25 15,0 0-15,0-25 0,0 0 16,0 24-16,0-24 15,0 0-15,25-25 32,-25-25-17,25 0-15,-25 0 16,25 1-16,0-1 16,0 0-16,0 25 15,-25-25-15,24 25 0,1 25 16,-25 0-1,25 0-15,-25-1 0,0 1 16,0 0-16,25 0 16,-25 0-16,0 0 0,0 0 15,25-25-15,0 0 16,0 0 0,0-25-16,0 0 0,0 0 15,-1 0-15,1 0 16,0 0-16,0 1 0,0 24 15,-25-25-15,0 0 0,0 50 32,0 0-17,0-1-15,-25 1 16,25 0-16,0 0 0,0 0 16,25 0-16,-25 0 15,25-25-15,0 0 16</inkml:trace>
  <inkml:trace contextRef="#ctx0" brushRef="#br0" timeOffset="-135128">15514 8267 0,'0'-24'0,"-25"-1"0,0 25 31,25 25-16</inkml:trace>
  <inkml:trace contextRef="#ctx0" brushRef="#br0" timeOffset="-134624">15838 8243 0,'-25'-25'0,"25"0"16,0 50-1,-25 0 1,25-1-16,0 26 16,0-25-16,-25 25 15,25 25-15,0-26 0,0 1 16,0 25-16,0-25 15,0 0-15,0-1 0,0 1 16,0-25-16,25 25 0,-25-25 16,0 0-1,25-25-15,-25-25 32,0 0-32,0-25 15,0 25-15,0-25 0,-25 25 16,25-24-16,0-1 15,-25 25-15,25-25 0,0 25 16,0-25-16,25 26 16,0-1-16,0 25 15,-1 0-15,26 0 0,-25 0 16,0 25-16,0-25 16,0 24-16,0 1 0,0 0 15,-25 0-15,-25 0 16,0-25-16,0 0 15,-25 25-15,0-25 0,-24 0 16</inkml:trace>
  <inkml:trace contextRef="#ctx0" brushRef="#br0" timeOffset="-133477">11878 9338 0,'-25'0'15,"25"-25"1,25 25 15,0 0-15,0 0-16,0 0 15,0-25-15,0 25 0,0 0 16,-1 0-16,1 0 16,0 0-16</inkml:trace>
  <inkml:trace contextRef="#ctx0" brushRef="#br0" timeOffset="-133189">11828 9488 0,'-25'25'16,"50"-25"15,0 0-31,0 0 15,0 0-15,0 0 16,25 0-16,-25 0 0,24 0 16,-24 0-16,0 0 0,0 0 15,0 0-15,0 0 16</inkml:trace>
  <inkml:trace contextRef="#ctx0" brushRef="#br0" timeOffset="-131031">10359 4706 0,'-25'-24'0,"25"-1"16,0 0-16,-25-25 15,0 25-15,0 0 0,25 0 16,-24 0-16,-1 25 16,0 0-16,0 0 15,0 0-15,-25 25 0,0 0 16,1 0-16,-1 0 0,0 25 16,0-25-16,0 24 15,1 26-15,-1-25 0,25 25 16,0-26-16,25 26 15,0 0-15,25 0 0,-25-1 16,50 1-16,-25-25 16,24 24-16,1 1 0,-25-25 15,25 25-15,-25-25 0,0 24 16,0 1-16,-1-25 16,-24 0-16,0 24 0,0-24 15,-24 25-15,-1-25 16,0-1-16,0 1 0,-25 0 15,25-25-15,-25 25 0,-24-1 16,24-24-16,0 0 16,-25 25-16,26-25 0,-1 0 15,25-25-15,-25 25 0,25-25 16,50 0 0,0 25-16,0-25 15,25 0-15,-1 0 16,26 25-16,-25-25 0,25 24 15,-26 1-15,26 0 0,-25 0 16,-25 25-16,0-25 16,0 25-16,0 0 0,-25 24 15,0-24-15,-25 25 16,0-25-16,0 24 0,0 1 16,-25 0-16,25-1 0,0 1 15,0-25-15,1 25 16,24-1-16,-25 1 0,25 0 15,0-1-15,25 1 16,-1 0-16,1-25 0,25 24 16,-25-24-16,50 0 0,-25 0 15,24-25-15,-24 0 16,25-25-16,-1 0 0,-24 0 16,0-25-16,0 0 15,0 0-15,-50 0 0,0-25 16</inkml:trace>
  <inkml:trace contextRef="#ctx0" brushRef="#br0" timeOffset="-130361">6300 6275 0,'-25'-25'0,"0"25"15,25-25-15,-25 25 0,0-24 16,1 24-16,-26 0 15,0 0-15,25 0 0,-25 24 16,0 1-16,1 0 16,-1 0-16,0 25 0,25 0 15,-25 0-15,25 24 0,25-24 16,0 25-16,0-25 16,0 24-16,25-24 0,0 0 15,25 0-15,25 0 16,-25-26-16,24-24 0,1 0 15,-25 0-15,24-24 0,1-1 16,-25 0-16,0-25 16</inkml:trace>
  <inkml:trace contextRef="#ctx0" brushRef="#br0" timeOffset="-130116">6773 6375 0,'0'-25'16,"0"50"15,0 0-15,0 25-16,0-26 0,0 26 15,0-25-15,0 25 16,0 0-16,0 0 0,0-1 15,0-24-15,0 25 16,0-25-16</inkml:trace>
  <inkml:trace contextRef="#ctx0" brushRef="#br0" timeOffset="-129810">6624 6450 0,'0'-25'0,"-25"-25"0,0 0 15,25 25-15,-25 0 16,25 0-16,25 0 16,0 25-16,0 0 15,25 0-15,-1 0 0,1 25 16,25-25-16,0 25 0,-26 0 16,26 0-16,-25 25 15,0-25-15,-25 0 0,0 24 16,-1 1-16,-24-25 0,0 25 15,-24-25-15,-26 0 16,25 25-16,-25-26 0,-25 1 16,26 0-16,-26 0 15,25 0-15,-25-25 0,25 25 16,26-25-16,-1 0 16,0-25-16</inkml:trace>
  <inkml:trace contextRef="#ctx0" brushRef="#br0" timeOffset="-129355">7968 6350 0,'25'0'0,"-25"-25"15,0 0-15,-25 0 16,1 0-16,-1 25 15,0 0-15,-25-25 0,25 25 16,0 0-16,0 0 16,0 0-16,0 25 0,1-25 15,24 25-15,-25-25 16,0 25-16,25 0 0,-25 0 16,25 0-16,0 25 15,0-25-15,0-1 16,25 1-16,25 0 0,-26 0 15,26 0-15,0 0 16,0 0-16,0 0 0,-1 0 16,-24 0-16,25-1 0,-50 1 15,25 0-15,-25 0 16,0 0-16,-25-25 0,0 25 16,0-25-16,-24 25 0,-1-25 15,0 0-15,0-25 16,0 25-16,1-25 0,24 0 15,0 25-15,-25-25 16,50 0-16,-25 25 0,25-25 16</inkml:trace>
  <inkml:trace contextRef="#ctx0" brushRef="#br0" timeOffset="-127891">12849 9562 0,'0'-25'15,"-25"25"-15,25-24 0,0-1 16,25 25 0,-25-25-16,25 25 15,-25 25 1,0 0 0,-25 24-16,25-24 15,-25 25-15,25 0 16,0 0-16,-25-1 0,25-24 15,-24 25-15,24-25 0,0 0 16,0 0-16,0 0 16,-25-25-16,25-25 15,0 0 1,0-25-16,0 0 0,0 1 16,0-1-16,0 0 0,0-25 15,0 1-15,25-1 16,-25 25-16,24 0 0,-24 0 15,25 25-15,0 1 16,0 24-16,25 24 16,-25 1-16,0 25 0,0 0 15,0 0-15,24 25 16,-24-26-16,0 26 0,-25-25 16,25 25-16,0-26 15,-25-24-15,0 25 0,25-25 16,-25 0-16</inkml:trace>
  <inkml:trace contextRef="#ctx0" brushRef="#br0" timeOffset="-127729">12824 9637 0,'-25'0'0,"1"0"15,24-25 1,24 25-16,26 0 15,-25 0 1,25 0-16,25-25 0,-26 25 16,1 0-16</inkml:trace>
  <inkml:trace contextRef="#ctx0" brushRef="#br0" timeOffset="-127308">13596 9562 0,'25'-25'0,"0"25"16,-25-24-16,25 24 16,-25-25-16,25 25 0,-25-25 15,-25 0 1,0 25-1,0 0-15,-25 0 0,26 25 16,-26-25-16,25 25 16,0-25-16,0 25 0,25-1 15,-25-24-15,25 25 0,25 0 16,0 0-16,0 0 16,0-25-16,25 25 0,-1 0 15,-24 0-15,25-25 16,0 25-16,-25-25 0,0 25 15,-25-1-15,-50-24 32,25 0-32,0 0 0,-25 0 15,0 0-15,26 0 0,-26 0 16,25 0-16,25-24 16,-25-1-16</inkml:trace>
  <inkml:trace contextRef="#ctx0" brushRef="#br0" timeOffset="-126942">14119 9562 0,'25'0'0,"0"-25"0,0 1 16,0 24-16,0-25 0,-25 0 15,-25 0 1,0 25-16,0 0 0,-25 0 15,25 0-15,-24 0 16,24 0-16,-25 25 0,25-25 16,0 25-16,25 0 0,-25-25 15,25 24-15,0 1 16,25-25-16,-25 25 0,50 0 16,-25 0-16,0-25 15,24 25-15,-24-25 0,0 0 16,25 25-16,-25-25 0,0 0 15,-25 25-15,0 0 16,-25-25 0,0 25-16,0-25 15,-25 0-15,25 24 0,-24-24 16,24 0-16,0 0 0</inkml:trace>
  <inkml:trace contextRef="#ctx0" brushRef="#br0" timeOffset="-126546">14518 9513 0,'25'0'16,"0"0"0,-50 0-1,0 0 1,0 0-1,0 24-15,25 1 0,-25-25 16,25 25-16,-25 0 16,25 0-16,0 0 15,0 0-15,25 0 0,0-25 16,-25 25-16,50-25 16,-25 0-16,0 0 0,24 0 15,-24 0-15,0-25 0,0 25 16,0-25-16,-25 0 15,0 0-15,0 0 16,0 0-16,-25 0 16,0 25-16,0-25 0,0 25 15,0-24-15,1 24 0,-1 0 16,0 0-16,0 24 16,0-24-16,25 25 15</inkml:trace>
  <inkml:trace contextRef="#ctx0" brushRef="#br0" timeOffset="-126240">15190 9537 0,'25'0'0,"0"-24"16,-25-1-1,-25 25-15,0-25 16,0 25-16,0 0 0,0 0 16,0 0-16,1 0 0,-1 25 15,0 0-15,0-1 16,0 1-16,0 0 0,0 0 16,25 0-16,0 0 15,0 0-15,25 0 0,0 0 16,0 0-16,25-25 0,-1 24 15,-24-24-15,25 0 16,0-24-16,0 24 0</inkml:trace>
  <inkml:trace contextRef="#ctx0" brushRef="#br0" timeOffset="-126066">15439 9587 0,'0'-25'0,"0"0"15,0 50 32,0 0-47,25 0 16,-25 0-16,0 0 15,25 0-15,-25 0 0,0 0 16,25-25-16</inkml:trace>
  <inkml:trace contextRef="#ctx0" brushRef="#br0" timeOffset="-125916">15539 9313 0,'-25'-25'15,"25"0"-15,-25 25 16,0 0 0,25 25-16,-25 0 0,25 0 15</inkml:trace>
  <inkml:trace contextRef="#ctx0" brushRef="#br0" timeOffset="-125215">15912 9612 0,'0'-25'0,"0"0"15,0 0-15,0 1 16,0-1 0,-25 0-1,0 25 1,1 0-16,-1 0 0,0 0 16,0 25-16,0-25 0,0 25 15,0-1-15,25 1 16,-25 0-16,25 0 0,-25 0 15,25 0-15,0 0 16,25 0-16,0 0 16,0-25-16,0 25 15,0-25-15,0 0 0,25 0 16,-26 0-16,1-25 0,0 0 16,0 25-16,0-25 15,-25 0-15,25 0 0,-25 0 16,25 0-16,-25 0 15,0 50 17,0 0-17,0 0-15,0 0 0,0 0 16,0 0-16,25 0 16,-25 0-16,25-25 15,0 0-15,-1 0 16,1-25-16,0 0 15,0 0-15,0 0 0,0 0 16,0-25-16,0 0 0,-25 1 16,25-1-16,-25 0 15,0 0-15,0 0 0,-25 1 16,25 24-16,0 0 16,-25 25-16,25 25 15,0 0-15,0 24 16,0-24-16,0 50 0,0-25 15,0 0-15,25-1 0,-25 26 16,25-25-16,-25-25 16,0 25-16,25-25 0,-25-1 15</inkml:trace>
  <inkml:trace contextRef="#ctx0" brushRef="#br0" timeOffset="-124879">16261 9562 0,'-25'0'16,"50"0"15,0 0-31,0 0 16,0 0-16,24 0 0,1 0 16,0-25-16,0 25 0,-25 0 15,24-24-15,-24 24 16,0 0-16,-25-25 0,0 0 15,0 0 1,-25 25-16,25-25 16,-25 25-16,25 25 31,0 0-31,0 0 16,0 0-16,0-1 15,0 26-15,0-25 0,0 0 16,0 25-16,0-25 0,25 0 15</inkml:trace>
  <inkml:trace contextRef="#ctx0" brushRef="#br0" timeOffset="-124711">16659 9239 0,'0'-25'0,"-25"25"16,0 0 0,25 25-1</inkml:trace>
  <inkml:trace contextRef="#ctx0" brushRef="#br0" timeOffset="-123822">16858 9513 0,'25'-25'16,"-25"50"15,-25-1-15,25 1-16,0 0 15,0 0-15,0 0 0,0 0 16,0 0-16,0 0 16,25 0-16,0-25 0,-25 25 15,25-25-15,25 0 0,-25 0 16,0 0-16,0-25 16,25 25-16,-26-25 0,1 0 15,0 0-15,-25 0 0,25 0 16,-25-25-16,-25 25 15,0-24-15,25 24 0,-25 0 16,1 0-16,-26 0 16,25 0-16,0 25 0,0 0 15,0 25 1,0 0-16,25 0 0,-25 0 16,25 0-16,0 0 0,0-1 15,0 1 1,0 0-16,25-25 15,0 0 1,0 0-16,0 0 0,0 0 16,0-25-16,0 0 0,0 1 15,24 24-15,-24-25 16,0 0-16,0 0 0,0 25 16,0-25-16,0 25 15,0 25-15,0 0 16,-1 0-16,-24 0 15,25-1-15,-25 1 16,0 0-16,25 0 0,-25 0 16,0 0-16,0 0 0,25-25 31,0-25-15,0 0-1,0 0-15,0 0 16,0 0-16,0-24 0,-1 24 15,26 0-15,-50 0 16,25 25-16,0-25 0,-25 50 31,25 0-31,-25 0 0,0 0 16,0-1-16,0 1 0,0 25 16,25-25-16,-25 0 15,25 0-15,-25 0 0,25 0 16,0-25-16,-1 0 15,1 25-15,0-25 0,0 0 16,0-25-16,0 25 16,-25-25-16,25 0 15,0 25-15,-25-25 0,0 0 16,0 0-16</inkml:trace>
  <inkml:trace contextRef="#ctx0" brushRef="#br0" timeOffset="-41481">299 10060 0,'0'-25'15,"0"1"-15,0-1 16,-25 0-16,25 0 47,0 50-31,0 0-1,-25 24-15,25-24 16,-25 25-16,0 0 15,0 0-15,0 0 0,0-1 16,0 1-16,1 0 16,-1-25-16,25 25 0,-25-25 15,25-1-15,-25-24 16,25-24 0,25-1-16,0 0 15,-25-25-15,25-25 0,-1 1 16,1-1-16,25-25 15,-25 1-15,0 24 0,25 0 16,0 1-16,-26 24 16,26 0-16,-25 25 0,25 25 15,-25 0-15,0 25 0,25 25 16,-25 0-16,-1-1 16,1 26-16,0 0 0,0 24 15,0-24-15,-25 25 16,0-26-16,0 1 0,0 0 15,0-1-15,0-24 0,-25-25 16,0 25-16,0-50 16,0 0-16</inkml:trace>
  <inkml:trace contextRef="#ctx0" brushRef="#br0" timeOffset="-41319">249 10284 0,'-25'-24'0,"0"24"0,0 0 15,50 0 1,0 0 0,0 0-16,25 0 0,-1 0 15,1 0-15,25 0 16,0 0-16,-1 0 0</inkml:trace>
  <inkml:trace contextRef="#ctx0" brushRef="#br0" timeOffset="-40934">1369 10260 0,'25'0'0,"0"-25"16,0 25-16,0-25 15,-25 0-15,0 0 16,-25 25-16,0 0 15,-25 0-15,26 0 0,-26 0 16,0 25-16,0-25 0,0 25 16,25 0-16,1 0 15,-1-1-15,0 1 0,25 25 16,0-25-16,25 0 16,0 25-16,24-25 0,1 0 15,0-1-15,0 1 0,-25 0 16,24 0-16,-24-25 15,0 25-15,-25 0 16,-25-25-16,-24 0 16,-1 25-16,-25-25 0,25 0 15,-24-25-15,24 25 0,25-25 16,-25 25-16,50-25 16,0 0-16</inkml:trace>
  <inkml:trace contextRef="#ctx0" brushRef="#br0" timeOffset="-40605">1868 10359 0,'49'-25'15,"1"25"-15,0-25 0,-25 0 16,0 25-16,0-24 16,-25-1-16,-25 25 15,-25 0 1,25 0-16,0 0 0,-25 0 15,1 0-15,24 25 0,-25-25 16,25 24-16,-25 1 16,50 0-16,-25 0 0,25 0 15,0 0-15,25 0 16,0 0-16,0 0 0,25 0 16,-25-1-16,24 1 0,-24 0 15,0 0-15,-25 0 16,-25 0-16,0-25 15,-24 25-15,-1-25 16,-25 0-16,25 0 0,-24 0 16,24 0-16</inkml:trace>
  <inkml:trace contextRef="#ctx0" brushRef="#br0" timeOffset="-40227">2540 10359 0,'25'0'16,"0"-25"-16,-25 0 15,-25 25 1,0 0 0,25 25-16,-25 0 15,0 0-15,0-25 0,25 50 16,-25-25-16,0 0 15,25 0-15,0-1 0,0 1 16,0 0-16,25 0 0,0 0 16,0-25-16,0 0 15,25 0-15,0 0 0,-26-25 16,26 25-16,-25-25 16,0-25-16,0 26 0,-25-26 15,0 0-15,-25 0 0,0 25 16,0-25-16,-25 26 15,26-1-15,-26 25 0,0 0 16,0 0-16,25 25 16,0-25-16,0 24 0</inkml:trace>
  <inkml:trace contextRef="#ctx0" brushRef="#br0" timeOffset="-39782">3162 10384 0,'25'-25'16,"0"0"-16,-25 0 15,0 0-15,0 1 0,-25 24 32,0 0-32,1 24 15,-1 1-15,0 0 16,0 0-16,0 0 0,-25 25 15,25-25-15,25 25 0,-25-26 16,25 1-16,0 0 16,25 0-16,0 0 0,0-25 15,25 25-15,0-25 16,-1 0-16,1-25 0,0 0 16,0 0-16,-25 0 0,25-24 15,-26 24-15,1-25 16,-25 25-16,0-25 0,25 25 15,-25 0-15,0 0 16,0 50 0,0 0-1,-25 0-15,25 0 0,0 0 16,0 25-16,0-25 0,0 0 16,0 24-16,25-24 15,0-25-15,-25 25 0,25-25 16</inkml:trace>
  <inkml:trace contextRef="#ctx0" brushRef="#br0" timeOffset="-39601">3561 10160 0,'0'25'46,"0"0"-46,0 0 16,0 0-16,0-1 16</inkml:trace>
  <inkml:trace contextRef="#ctx0" brushRef="#br0" timeOffset="-39399">3835 9762 0,'0'-25'15,"0"0"-15,25 25 63</inkml:trace>
  <inkml:trace contextRef="#ctx0" brushRef="#br0" timeOffset="-38485">3984 10110 0,'0'-25'62,"0"0"-31,-25 25-31,0 0 16,0 0 0,1 25-16,-1 0 15,25 0-15,-50 0 0,25 25 16,0-25-16,0 24 15,25 1-15,-25-25 0,0 25 16,25-25-16,0 0 0,0 0 16,0 0-1,25-25-15,0 0 16,-25-25-16,25 0 16,0 0-16,0 0 0,0 0 15,0 0-15,-25 0 0,25 0 16,-1 0-16,-24 50 31,0 0-15,-24 25-16,24-25 0,0 0 15,-25 25-15,25-25 0,0-1 16,0 1-16,25 0 16,-1-25-16,1 0 15,25 0-15,-25-25 16,25-24-16,0 24 0,-1-50 15,-24 0-15,25 1 0,0-26 16,-25 0-16,0 26 16,0-26-16,0 25 0,-25 1 15,25 24-15,-25 25 0,0 50 32,-25 0-32,25 25 0,-25 24 15,0 1-15,25 0 16,-25 24-16,25-24 0,-25 0 15,25 24-15,-25-49 16,25 25-16,0-25 0,0-26 16</inkml:trace>
  <inkml:trace contextRef="#ctx0" brushRef="#br0" timeOffset="-38181">4283 10235 0,'-25'0'0,"50"0"47,0 0-47,0 0 0,25 0 15,-25-25-15,24 25 16,1 0-16,-25-25 0,25 25 16,-25 0-16,0 0 15,-25 25 16,0 0-15,0 0-16,-25 24 16,25-24-16,-25 0 15,25 0-15,0 25 0,-25-25 16,25 0-16,0 0 16</inkml:trace>
  <inkml:trace contextRef="#ctx0" brushRef="#br0" timeOffset="-38044">4781 9986 0,'0'-50'15,"0"0"-15,0 25 0,-25 50 32,25 0-17</inkml:trace>
  <inkml:trace contextRef="#ctx0" brushRef="#br0" timeOffset="-37375">4930 10160 0,'25'0'16,"-25"25"15,-25 0-16,25 0-15,-24 0 0,24 24 16,0 1-16,-25-25 16,25 25-16,0 0 0,0-25 15,0-1-15,25 1 16,-1 0-16,1-50 16,0 25-16,0-25 15,-25 1-15,25-26 16,0 0-16,0 0 0,-25 0 15,0 1-15,0-1 0,0 25 16,0 0-16,0 0 16,-25 25-1,0 25 1,25 0-16,-25 0 0,25 0 16,0 0-16,-25-1 15,25 1-15,0 0 16,25-25-16,0 0 15,0 0 1,0-25-16,25 0 0,-25 1 16,-1-1-16,26 25 0,-25-25 15,0 0-15,0 25 16,0 0 0,-25 25-16,0 0 15,0 0-15,0 24 0,0-24 16,0 0-16,0 0 15,0 0-15,25-25 16,-25-25 0,25 25-1,0-25-15,-1 0 0,1 0 16,0 0-16,0 1 0,0-1 16,25 25-16,-25 0 15,0 25-15,-25-1 16,0 26-16,0 25 15,0-25-15,0 24 0,0 1 16</inkml:trace>
  <inkml:trace contextRef="#ctx0" brushRef="#br0" timeOffset="-15874">523 8865 0,'0'-25'16,"-25"0"0,25 0-1,25 25 1,0 0-1,-25 25 1,25 0 0,-25 0-1,0 0-15,0 0 0,0 25 16,0-25-16,0-1 16,0 1-16,0 0 0,0 0 15,0 0-15,0-50 47,0 0-31,25 0-16,-25-24 0,24 24 15,1 0-15,0-25 0,-25 25 16,25 0-16,0 0 16,-25 0-16,25 25 0,0 0 31,-25 25-31,25-25 15,-25 25-15,0 0 0,0 0 16,0 0-16,25 0 16,-25 0-16,0 0 0,0-1 15,0 1-15,0 0 16,0-50 15,25 25-15,-25-25-16,0 1 0,24-1 15,1 0-15,0 0 16,-25 0-16,25 0 0,0 0 16,0 0-16,0 50 31,-25 0-31,0 0 16,25 25-16,-25-25 0,0 0 15,0-1-15,25 1 16,-25 0-16,0 0 0,0 0 15,25-25 1</inkml:trace>
  <inkml:trace contextRef="#ctx0" brushRef="#br0" timeOffset="-15656">1220 8865 0,'0'25'15,"0"0"17,0 0-17,25 0-15,-25 0 0,0-1 16,0 1-16,25 0 0,-25 0 16,0 0-16,0 0 15</inkml:trace>
  <inkml:trace contextRef="#ctx0" brushRef="#br0" timeOffset="-15507">1270 8566 0,'0'-25'0,"-25"25"15,25 25 16</inkml:trace>
  <inkml:trace contextRef="#ctx0" brushRef="#br0" timeOffset="-14997">1394 8840 0,'0'25'15,"0"0"32,25 0-31,-25 0 0,0 0-16,0 0 15,0-1 1,0 1-1,-25-25-15,25 25 16,-25-25 0,50 0 15,-25-25-31,25 0 16,0 1-1,0-1-15,-25 0 0,25 0 16,0 0-16,0 25 15,0 0 1,-25 25 0,25-25-1,-25 25 1,24 0-16,-24 0 16,25-1-1,-25 1-15,0 0 16,0 0-1</inkml:trace>
  <inkml:trace contextRef="#ctx0" brushRef="#br0" timeOffset="-14779">1892 8940 0,'-24'0'0,"48"0"47,1 0-31</inkml:trace>
  <inkml:trace contextRef="#ctx0" brushRef="#br0" timeOffset="-14580">1868 9014 0,'-25'0'0,"25"25"31,25-25-16,-25 25 1,24-25 0,1 0-16,0 0 15,-25-25 1</inkml:trace>
  <inkml:trace contextRef="#ctx0" brushRef="#br0" timeOffset="-13748">2440 8840 0,'-25'0'63,"0"25"-48,1-25 1,-1 25-16,0-25 16,25 25-1,0 0-15,-25-25 0,25 25 16,0 0-16,0-1 16,0 1-16,0 0 15,0 0-15,0 0 0,25-25 16,-25 25-16,25-25 15,0 0-15,-1 0 16,1 0 0,0 0-16,0 0 15,0-25-15,0 0 16,-25 0 0,25 0-16,0 0 15,-25 1-15,0-1 16,25 0-16,-25 0 0,0 0 15,0 0-15,-25 25 16,25-25 0,-25 25-16,0 0 15,25-25-15,-25 25 0,0 0 16,0 0 0,0 0-16,0 0 15,1 25 16,-1-25-15</inkml:trace>
  <inkml:trace contextRef="#ctx0" brushRef="#br0" timeOffset="158070">16734 5429 0,'0'-25'15,"-25"25"1,25-25 47,0 50-17,0 0-46,0 24 16,0-24-16,0 0 16,0 25-16,0 0 0,0-25 15,0 25-15,0-26 0,0 26 16,25-25-16,-25 0 16,0 0-16,-25-25 31,25-25-31,0-25 15,0 25-15,-25-24 0,25-1 16,0-25-16,-25 0 16,25 1-16,0-26 0,0 25 15,0 1-15,0-1 16,25 0-16,0 25 0,25 1 16,-25 24-16,25 0 15,-1 25-15,1 0 0,25 0 16,-25 25-16,0 0 0,-1 24 15,-24 1-15,-25 0 16,0 25-16,0-26 0,-25 1 16,0 25-16,-24-25 0,24 0 15,-25-26-15,0 26 16,25-25-16,-25 0 0,25-25 16,1 25-16,-1-25 15,0 0-15,0 0 16,25-25-16,25 25 15,0 0-15,24 0 16,1 25-16,0-25 0,0 25 16,0-25-16,24 25 15,-24 0-15,25 0 0,-25 0 16,-25-1-16,24-24 0,-24 25 16,0-25-16</inkml:trace>
  <inkml:trace contextRef="#ctx0" brushRef="#br0" timeOffset="158448">17506 5478 0,'0'-25'16,"0"1"-16,25 24 0,-25-25 16,0 50 15,0-1-31,0 1 15,0 0-15,0 0 16,0 0-16,25 0 0,-25 0 16,25 0-16,0 0 15,-1 0-15,1-25 0,0 0 16,0 0-16,25 0 16,-25 0-16,0-25 0,0 25 15,0-25-15,-1 0 0,-24-25 16,0 25-16,0-25 15,0 25-15,-24-24 0,-1 24 16,-25 0-16,25 0 16,0 25-16,-25 0 0,25 0 15,0 0-15,1 25 16,24 0-16,0 0 16,24 0-16</inkml:trace>
  <inkml:trace contextRef="#ctx0" brushRef="#br0" timeOffset="158796">18153 5304 0,'0'-25'16,"-25"25"-16,1 0 0,-1 0 16,0 0-1,0 25-15,0 0 16,25 0-16,0 0 15,0 0-15,25 0 16,-25-1-16,25 1 0,0 0 16,0 0-16,-1 0 0,26 0 15,-25-25-15,0 0 16,0 0-16,0-25 0,0 25 16,0-25-16,0 0 15,0 0-15,-25 0 0,0-24 16,-25 24-16,0 0 0,0 0 15,0 0-15,0 25 16,-25-25-16,25 25 0,0 0 16,0 0-16,1 0 15,24 25-15</inkml:trace>
  <inkml:trace contextRef="#ctx0" brushRef="#br0" timeOffset="159109">18353 4831 0,'0'-25'0,"-25"0"0,0 25 16,25-25 0,25 25-16,-25 25 15,25 0-15,0-25 0,24 25 16,-24 25-16,25-25 15,-25 24-15,0 1 0,0 25 16,0-25-16,0 24 16,-1-24-16,-24 0 0,25 0 15,-25 0-15,25-1 0,-25-24 16,0 25-16,25-25 16,-25 0-16,25-25 15,0 0-15,0 0 16,0 0-16,0-25 0,24 0 15</inkml:trace>
  <inkml:trace contextRef="#ctx0" brushRef="#br0" timeOffset="159276">18552 5155 0,'-50'0'0,"0"0"15,25 0-15,0-25 16,50 0-1,0 25-15,25-25 0,25 0 16,-1 25-16,-24-25 16,25 0-16,-25 0 0</inkml:trace>
  <inkml:trace contextRef="#ctx0" brushRef="#br0" timeOffset="160453">22935 7819 0,'24'0'32,"-24"-25"-1,-24 25-31,-1 0 15,0-25 1,0 25-16,0 0 16,-25 0-16,25 25 0,-25 0 15,26-25-15,-26 25 16,25 25-16,0-25 0,0 0 16,25 0-16,-25 24 15,25-24-15,25 0 0,-25 0 16,25 0-16,0-25 15,25 0-15,-25 0 0,-1 0 16,26 0-16,-25-25 0,25 0 16,-25-25-16,0 25 15,0-24-15,-25-1 0,0 0 16,0-25-16,0 1 0,-25 24 16,0-25-16,0 25 15,25 1-15,-25 24 0,25 0 16,-25 0-16,50 50 15,-25 0 1,25 24-16,0 1 0,-25 0 16,25 0-16,0 0 15,0 24-15,-25-24 0,24 0 16,1 0-16,0 0 16,-25-1-16,25-24 0,0 0 15</inkml:trace>
  <inkml:trace contextRef="#ctx0" brushRef="#br0" timeOffset="160799">23333 7869 0,'0'-25'0,"0"0"16,25 25 31,0 0-47,0 0 15,0-25-15,0 25 16,-1 0-16,1-25 16,0 25-16,-25-25 0,0 1 15,0-1-15,0 0 0,-25 0 16,0 0 0,1 0-16,-1 25 0,0-25 15,0 25-15,-25 25 16,25-25-16,0 25 0,0 0 15,0 25-15,0-25 0,25 24 16,0-24-16,0 25 16,0 0-16,25-25 0,25 0 15,-25 0-15,50-1 16,-25-24-16</inkml:trace>
  <inkml:trace contextRef="#ctx0" brushRef="#br0" timeOffset="161251">23831 7495 0,'-25'-24'0,"0"-1"15,25 0-15,-25 25 0,25 25 16,0 0 0,0 24-16,25 1 0,-25 0 15,25 0-15,-25 24 16,25-24-16,-25 25 0,0 0 15,25-26-15,0 26 16,-25-25-16,25 0 0,0-25 16,-25 25-16,25-26 15,-1 1-15,-24-50 16,0 1-16,0-1 16,-24-25-16,24 0 15,-25 0-15,0-25 0,0 1 16,0 24-16,0 0 15,0 0-15,25 1 0,-25 24 16,25 0-16,25 25 31,0 25-31,0-25 0,25 25 16,-25-1-16,24 1 16,-24 0-16,25 0 0,-50 0 15,0 0-15,0 0 0,0 0 16,-25-25-16,-25 25 15,26-25-15,-26 0 0,0 25 16</inkml:trace>
  <inkml:trace contextRef="#ctx0" brushRef="#br0" timeOffset="161429">24404 7744 0,'25'0'0,"0"0"32</inkml:trace>
  <inkml:trace contextRef="#ctx0" brushRef="#br0" timeOffset="162239">24503 7695 0,'25'0'31,"0"0"-15,0 0-1,0 0-15,0 0 0,0 0 16,0-25-16,25 25 15,-1-25-15,1 25 0,0-25 16,0 0-16,24 25 0,1-50 16,-25 25-16,25 0 15,-1-24-15,-24-26 0,0 0 16,25 1-16,-26-26 16,-24 0-16,25-24 0,-25-1 15,-25 1-15,0-1 0,-25 1 16,0-1-16,-49 26 15,-1-1-15,-50 25 0,1 1 16,-50-1-16,-26 25 0,-49 0 16,0 1-16,-25-1 15,0 25-15,-24 0 0,-1 25 16,25 0-16,0 0 16,25 0-16,25 25 0,25 0 15,24 0-15,1 24 0,25-24 16,-1 25-16,51 0 15,-1 0-15,25-25 0,25 24 16,1 1-16,24-25 16,0 0-16,0 25 0,0-25 15,0 0-15,25 0 16,-25-25-16,0-25 62</inkml:trace>
  <inkml:trace contextRef="#ctx0" brushRef="#br0" timeOffset="162588">20918 5777 0,'-25'0'0,"0"0"16,25-25-1,-25 50 32,0-25-47,25 25 0,-25 0 16,0 0-16,25 0 15,-25 0-15,25 0 0,0 0 16,0-1-16,0 1 0,0 0 16,0 0-16,25 0 15,-25 25-15,25-25 0,25 0 16,-25-25-16,25 25 0,-1-1 16,1 1-16,25-25 15,-25 0-15,24 0 0</inkml:trace>
  <inkml:trace contextRef="#ctx0" brushRef="#br0" timeOffset="163242">23109 4632 0,'-25'-25'31,"0"25"-31,0 0 15,0 0-15,-25 0 0,1 25 16,24-25-16,-25 25 16,0 24-16,25 1 0,0 0 15,0 0-15,25 25 16,0-26-16,0 26 0,25 0 16,0-25-16,25-1 15,0 1-15,25-25 0,-1 0 16,26 0-16,-1-25 0,1 0 15,0 0-15</inkml:trace>
  <inkml:trace contextRef="#ctx0" brushRef="#br0" timeOffset="164129">23806 5030 0,'-25'-25'0,"0"0"16,0 0-16,1 1 15,-1 24-15,0-25 0,0 25 16,0 0-16,25 25 15,-25-1 1,25 1-16,0 0 0,0 0 16,0 25-16,-25-25 15,25 25-15,0-25 0,0-1 16,25 1-16,-25 0 16,25 0-16,0 0 0,25-25 15,-25 0-15,24 0 0,1 0 16,-25-25-16,25 0 15,-25 0-15,0 0 0,0 1 16,-25-26-16,0 25 0,-25-25 16,0 25-16,0-25 15,-25 25-15,25 1 0,-25 24 16,1 0-16,24 0 16,0 0-16,0 0 0,0 0 15,25 24-15,0 1 16,25-25-1,0 0-15,25 0 16,-26 0-16,1 0 16,25 0-16,-25-25 0,25 25 15,0 0-15,-25-24 0,24 24 16,-24-25-16,25 25 16,-25 0-16,0 0 0,0 0 15,0 25-15,-25-1 16,25 1-16,-25 0 0,24 25 15,-24-25-15,0 0 0,0 25 16,0-25-16,0-1 16,0-48 15,0-1-15,0 0-16,0-25 15,25 25-15,-25 0 16,25-25-16,-25 25 0,0 1 15,25-1-15,-25 0 16,25 0-16,0 25 16,-25 25-1,25 0-15,25 124 47,-50-124-47,25-25 0,-25 25 16,24-25-16,-24-25 15,25 25-15,-25-25 16,25 0-16,-25 0 0,25 0 16,-25 0-16,25 25 15,0-24-15,-25-1 0,25 25 16,0-25-16,0 25 16,-25 25-16,0 0 15,25-1-15,-25 1 0,0 0 16,0 0-16,0 0 0,25 0 15,-25 0 1</inkml:trace>
  <inkml:trace contextRef="#ctx0" brushRef="#br0" timeOffset="164226">24703 4632 0,'0'-25'16,"0"0"-16</inkml:trace>
  <inkml:trace contextRef="#ctx0" brushRef="#br0" timeOffset="164549">24728 4706 0,'24'75'0,"-24"0"0,25 0 15,0-1-15,0 26 0,0-25 16,0-1-16,-25 1 16,25 0-16,-25-26 0,25 1 15,-25-25-15,0 0 0,0 0 16,-25-50-1,25-25 1,-25 25-16,25-49 16,-25 24-16,0-25 0,25 0 15,0 1-15,-25-1 0,25 25 16,0-24-16,0 49 16,25-25-16,0 25 15,0 25-15,0 25 16,25-25-16,-25 25 0,-1 0 15,1 0-15,0-1 0,0 26 16,-25-25-16,0 0 16,-25 0-16,0-25 0,-24 25 15,24-25-15,0 0 16,-25 0-16</inkml:trace>
  <inkml:trace contextRef="#ctx0" brushRef="#br0" timeOffset="165188">25250 4781 0,'0'-25'15,"-24"0"1,-1 25-16,0 0 16,0 25-16,0-25 15,25 25-15,-25 0 0,25 0 16,0 25-16,25-25 15,-25 0-15,25 24 0,0-24 16,0 0-16,0 0 0,24-25 16,-24 0-16,0 0 15,0-25-15,0 25 0,0-25 16,0 0-16,-25-24 0,25 24 16,-25 0-16,0 0 15,0 0-15,-25 0 0,0 0 16,0 0-16,0 0 15,0 25-15,0 0 0,25-25 16,-25 25-16,0 0 0,50 0 31,0 0-15,0 0-16,25 0 16,-25 0-16,0-24 0,25 24 15,-1 0-15,-24-25 0,0 25 16,0-25-16,0 25 15,0 0-15,-25-25 0,-25 0 16,0 25 0,0 0-16,0-25 0,0 25 15,0 0-15,1 0 0,-1 25 16,0-25-16,25 25 16,-25 0-16,25 0 0,0 0 15,25-1-15,0 1 16,49 25-16,-24-25 15,0 0-15,0 0 0,0-25 16,-1 25-16,1-25 16,-50 25-16,25-25 0,-50 25 15,0-25 1,0 0-16,-24 0 0,-1 0 16</inkml:trace>
  <inkml:trace contextRef="#ctx0" brushRef="#br0" timeOffset="165383">25848 4632 0,'0'25'32,"0"0"-17,0-1-15,25 1 0,0 0 16,0 0-16,0 25 0,0-25 15,0 0-15,-1 0 16,1-25-16,-25 25 0</inkml:trace>
  <inkml:trace contextRef="#ctx0" brushRef="#br0" timeOffset="165546">25699 4333 0,'0'-25'0,"-25"0"0,25 50 31,25-25-15</inkml:trace>
  <inkml:trace contextRef="#ctx0" brushRef="#br0" timeOffset="165750">26122 4383 0,'0'-25'15,"0"50"1,0 0-16,25-25 16,-25 49-16,25-24 15,0 25-15,0 0 0,0 0 16,-1 0-16,1 24 15,0-49-15,0 25 0,0-25 16</inkml:trace>
  <inkml:trace contextRef="#ctx0" brushRef="#br0" timeOffset="165924">26247 4756 0,'-25'-25'0,"-25"0"0,25 1 15,25-1 1,25 25-16,0 0 16,25-25-16,-1 25 0,1 0 15,25 0-15,0 0 0,-26 0 16</inkml:trace>
  <inkml:trace contextRef="#ctx0" brushRef="#br0" timeOffset="166098">26670 4582 0,'-25'-25'0,"0"25"16,0-25-16,50 25 31,-25 25-15,25 0-16,-25 25 0,25-25 16,-25 0-16,25 24 0,-25-24 15,25 0-15,-25 0 16,25-25-16</inkml:trace>
  <inkml:trace contextRef="#ctx0" brushRef="#br0" timeOffset="166248">26520 4258 0,'-24'0'16,"48"0"-1,-24 25 1</inkml:trace>
  <inkml:trace contextRef="#ctx0" brushRef="#br0" timeOffset="166961">26919 4532 0,'-25'0'31,"25"25"-15,0 0-1,0 0-15,0 0 16,0 0-16,25 0 0,-25-1 16,25 1-16,25 0 15,-26 0-15,26-25 0,-25 0 16,25 0-16,0 0 15,-25 0-15,25-25 0,-26 0 16,-24-24-16,-24 24 16,24 0-16,-50-25 15,25 25-15,-25-25 0,25 25 16,-25 0-16,25 1 16,0 24-16,1 0 0,-1 0 15,25 24 1,0 1-16,0 0 0,0 25 15,25-25-15,-25 0 0,0 25 16,24-25-16,-24-1 16,25-24-16,-25 25 0,25-25 15,0 0 1,0-25-16,0 1 16,0-1-16,0 0 0,0 0 15,-25 0-15,25-25 16,0 25-16,-1 0 0,1-24 15,0 24-15,0 0 16,0 25-16,0 25 16,0 0-1,0-1-15,-25 1 16,25 0-16,0 0 0,-25 0 16,24 0-16,1-25 15,-25 25-15,25 0 16,0-25-16,0-25 15,0 0 1,0 25-16,0-25 16,0 25-16,0-25 0,-1 25 15,1 0-15,0 0 16,0 0-16,0 25 16,0 0-1,0 0-15,0 0 0</inkml:trace>
  <inkml:trace contextRef="#ctx0" brushRef="#br0" timeOffset="167364">24802 5877 0,'50'0'0,"25"-25"15,24 0-15,51 0 0,24-25 16,25 25-16,25-24 15,1 24-15,24-25 0,0 25 16,0 0-16,-25 0 0,0 0 16,-25 0-16,-25 25 15,-24-25-15,-26 25 0,1-24 16,-51 24-16,-24 0 16,0-25-16,-25 25 0,-25-25 15,-25 0 1,-25 25-16,25 0 15,-24 0-15</inkml:trace>
  <inkml:trace contextRef="#ctx0" brushRef="#br0" timeOffset="-49460.46">19996 10559 0,'-25'0'16,"25"25"0,0-1-16,50-24 15,0 0-15,0 0 16,24-24-16,26 24 0,-25-25 15,-1 25-15,26 0 16,-25-25-16,-26 25 0,1 0 16,0-25-16,-25 25 15</inkml:trace>
  <inkml:trace contextRef="#ctx0" brushRef="#br0" timeOffset="-49238.46">20220 10509 0,'-25'25'0,"0"-25"16,25 25-1,0 0-15,25 24 16,-25-24-16,0 25 0,25 0 16,-25 25-16,25-26 15,-25 26-15,0-25 0,25 0 16,-25 24-16,25-24 15,-25-25-15,25 25 0,0-25 16,-25 0-16</inkml:trace>
  <inkml:trace contextRef="#ctx0" brushRef="#br0" timeOffset="-48855.46">20668 10957 0,'0'-25'16,"25"25"15,0 0-15,0 0-16,-25 25 0,25 0 15,0-25-15,0 25 16,-25 0-16,0 0 0,0 0 15,0 0-15,0-1 0,0 1 16,-25 0-16,0 0 16,0-25-16,25 25 0,-25-25 15,0-25 1,25 0-16,0 0 0,0 0 16,0-24-16,25 24 15,0-25-15,0 25 0,0-25 16,0 25-16,25 0 0,-25 1 15,0 24-15,24-25 16,-24 25-16,0 0 0</inkml:trace>
  <inkml:trace contextRef="#ctx0" brushRef="#br0" timeOffset="-48398.46">21440 10957 0,'0'-25'31,"-24"0"-31,24 0 16,-25 25-16,25-24 0,-25 24 16,25-25-16,-25 25 15,0 0-15,0 0 0,0 0 16,0 25-16,0-25 15,25 24-15,-25 26 16,1-25-16,24 0 0,-25 0 16,25 0-16,0 0 15,0 0-15,0 0 0,25-1 16,-1-24 0,1 0-16,0 0 15,0 0-15,0-24 0,-25-1 16,25 0-16,0 0 15,0 0-15,0-25 0,0 25 16,-1 0-16,-24 0 0,25 1 16,0 24-16,0 0 15,-25 24-15,25 1 16,-25 25 0,25-25-16,-25 0 0,0 0 15,0 0-15,25 0 16</inkml:trace>
  <inkml:trace contextRef="#ctx0" brushRef="#br0" timeOffset="-48085.46">21689 10858 0,'0'-25'16,"0"50"15,0-1-16,0 1-15,0 0 16,25 0-16,-25 0 16,25 0-16,-25 0 0,25 0 15,0-25 1,0 0-16,0-25 16,-25 0-1,25 0-15,-25-25 16,25 25-16,-25 0 0,25-24 15,-25 24-15,0 0 16,24 0-16,-24 50 16</inkml:trace>
  <inkml:trace contextRef="#ctx0" brushRef="#br0" timeOffset="-47522.46">22088 10907 0,'25'0'63,"0"0"-63,0 0 16,0-25-1,-1 25-15,1 0 0,0-24 16,0 24-16,-25-25 0,25 25 15,-25-25 1,-25 0-16,0 0 16,0 25-16,0 0 15,1 0-15,-1 0 0,0 0 16,0 0-16,25 25 0,-25 0 16,25 0-16,-25 0 15,25-1-15,0 1 0,0 0 16,0 0-16,25 0 15,-25 0-15,25-25 0,0 25 16,0-25-16,24 0 0,-24 0 16,25-25-16,-25 25 15,25-25-15,0-25 0,-25 25 16,-1-24-16,1 24 16,0-25-16,-25 0 0,25 0 15,-25-25-15,0 26 0,0-1 16,0 25-16,0-25 15,0 25-15,0 0 0,-25 25 16,25 25 0,0 0-16,0 25 15,0 0-15,0 0 16,0-1-16,25 1 0,-25 25 16,25-25-16,-25 0 0,25-1 15,0-24-15,-25 25 16,25-50-16</inkml:trace>
  <inkml:trace contextRef="#ctx0" brushRef="#br0" timeOffset="-46910.46">19374 10185 0,'0'-25'15,"0"0"-15,-25 0 0,0 25 16,0 0 15,25 25-31,0 0 0,0 0 16,0 25-16,0 0 15,0 24-15,0 26 16,0 0-16,25-1 0,0 26 16,-25-26-16,25 1 0,-1 0 15,1-1-15,0-24 0,0 0 16,-25-1-16,25-24 16,-25-25-16,0 25 0,0-25 15</inkml:trace>
  <inkml:trace contextRef="#ctx0" brushRef="#br0" timeOffset="-46183.46">19249 10235 0,'0'-25'0,"-25"0"0,25 0 15,25 25 1,25 0-16,25-25 16,-1 25-16,76-25 0,-1 1 15,75-1-15,25 25 0,25-25 16,50 0-16,25 25 16,-1-25-16,26 25 0,-26-25 15,1 25-15,-25 0 16,-26 0-16,-24 0 0,-49 0 15,-51 0-15,-25 0 16,-49 0-16,-25 0 0,-26 0 16,-74 25-1,1 0 1,-1-25-16,0 25 0,-25 0 16,25 0-16,0-1 0,25 1 15,-25 25-15,25 0 16,0 0-16,0 0 0,25 24 15,-25 1-15,25 0 16,25-1-16,-25 1 0,0 0 16,24 0-16,1-1 15,-25 1-15,0 0 0,0-26 16,0 26-16,0-25 0,-25 0 16,0-25-16,0 24 15,-25-24-15,0-25 0,0 25 16,0-25-16,-25 0 15,-24 0-15,-1-25 0,0 25 16,-49-25-16,-1 1 0,-24 24 16,-25-25-16,-26 25 15,-24-25-15,0 25 0,-50 0 16,-25 0-16,25 25 0,-24-25 16,-1 25-16,25-1 15,0-24-15,25 25 0,0-25 16,25 25-16,25-25 15,-1 0-15,51 25 0,-25-25 16,49 0-16,1 25 0,49-25 16,0 0-16,50 0 15,0 0-15,50 0 16,25 0-16,25 0 16</inkml:trace>
  <inkml:trace contextRef="#ctx0" brushRef="#br0" timeOffset="-44816.46">24852 13298 0,'0'-25'31,"0"50"-15,25 0-16,-25 0 0,0 0 15,25 0-15,-25 24 16,0 1-16,25 0 0,-25 0 15,25 0-15,-25-26 0,25 26 16,-25-25-16,0 0 16,0-50 15,0-25-31,-25 1 0,25-1 16,0-25-16,-25 0 0,25 1 15,0-26-15,0 25 16,0 1-16,0-1 0,0 0 15,25 25-15,0 1 16,-1-1-16,26 50 0,0-25 16,0 25-16,0 0 0,24 25 15,-24-25-15,0 25 16,0 0-16,0 24 0,-50-24 16,0 0-16,0 25 15,0 0-15,-50-25 0,0 24 16,0-24-16,0 0 0,1 25 15,-1-50-15,25 25 16,-25 0-16,25-25 0,50 0 31,25-25-31,-25 25 16,49 0-16,-24-25 0,25 25 16,-25 0-16,24 0 15,-24 25-15,-25 0 0,0 0 16,-25 0-16,0 0 0,0 0 15,-50-1-15,0 1 16,-24 25-16,-1-25 0,0-25 16,1 25-16,-1-25 15,0 0-15,25-25 0,26 0 16,-1 0-16</inkml:trace>
  <inkml:trace contextRef="#ctx0" brushRef="#br0" timeOffset="-44463.46">25748 13248 0,'50'0'0,"-25"0"0,0 0 15,-50 0 17,0 0-32,0 25 0,0 0 15,1 0-15,24 0 16,-25 0-16,25 0 15,0-1-15,25 1 0,-1 0 16,1 0-16,25-25 16,-25 0-16,25 0 0,-25 0 15,25-25-15,-1 25 0,-24-25 16,0 0-16,0-24 16,0 24-16,-25 0 0,0 0 15,0 0-15,0 0 16,0 0-16,-25 25 0,0-25 15,-25 25-15,26 0 0,-1 0 16,0 25-16,25 0 16</inkml:trace>
  <inkml:trace contextRef="#ctx0" brushRef="#br0" timeOffset="-44114.46">26620 13248 0,'0'-25'16,"-25"25"-16,0 0 0,-25 0 16,1 0-16,24 0 0,-25 0 15,25 0-15,-25 25 16,25-25-16,25 25 0,0 0 16,0 0-16,0 0 15,25 0-15,0 0 0,25-1 16,0-24-16,0 25 0,-1-25 15,1 0-15,-25 0 16,25 0-16,0-25 0,-25 1 16,-1-1-16,1 0 15,-25 0-15,0 0 0,0 0 16,0 0-16,0 0 0,-25 0 16,1 0-16,-1 25 15,0-25-15,0 25 0,0 0 16,0 0-16,0 25 15,0 0-15,25 0 16,25-25-16</inkml:trace>
  <inkml:trace contextRef="#ctx0" brushRef="#br0" timeOffset="-43916.46">26944 12924 0,'-25'-25'15,"25"1"-15,-25-1 0,0 0 16,0 25-16,25 25 16,0 0-16,25 24 15,-25-24-15,0 50 0,25-25 16,0 0-16,-25 24 16,25-24-16,0 0 0,-25-25 15</inkml:trace>
  <inkml:trace contextRef="#ctx0" brushRef="#br0" timeOffset="-43615.46">27218 13173 0,'0'-25'0,"25"25"0,-50 25 31,0-25-31,0 25 16,0 0-16,-25 0 0,25-25 15,0 25-15,0-25 0,1 25 16,-1-25-16,50 0 16,-1 0-1,1 0-15,0 0 16,0 0-16,0 0 0,25 0 16,-25 0-16,0 25 0,0-25 15,0 25-15,-1 0 16,1 0-16,-25-1 15,25-24-15,-25 25 16,25-25-16</inkml:trace>
  <inkml:trace contextRef="#ctx0" brushRef="#br0" timeOffset="-43441.46">27517 13348 0,'0'-25'0,"0"-25"16,0 25-16,0 0 15,0 0 1,0 50-1,24-25 1,-24 25-16,25 0 0,-25 0 16,25 0-16,0 25 15,-25-25-15,25-25 0,-25 24 16,25-24-16</inkml:trace>
  <inkml:trace contextRef="#ctx0" brushRef="#br0" timeOffset="-43297.46">27616 12974 0,'0'-25'0,"-25"25"15,0 0-15,25 25 16,0 0-16,0 0 16,0 0-16</inkml:trace>
  <inkml:trace contextRef="#ctx0" brushRef="#br0" timeOffset="-42463.46">27790 13198 0,'25'0'0,"0"0"32,-25 25-1,0 0-31,0 0 15,0 0-15,0 0 16,0 0-16,25-25 16,-25 25-16,0 0 0,25-25 15,0 0-15,0-25 16,0 0 0,0 0-16,0 25 15,-25-25-15,24 0 16,1 25-16,-25-25 15,25 25-15,-25 25 16,0 0-16,25 0 16,0 0-16,0 0 15,-25 0-15,25-1 16,0-24-16,25 25 0,-26-25 16,1 0-16,25-25 0,0 25 15,0-24-15,-25-1 16,25 0-16,-1 0 0,-24 25 15,0-25-15,0 0 16,-25 0-16,0 0 16,-25 25-16,0 0 15,0 0-15,0 0 16,1 0-16,-1 0 0,0 0 16,50 0 15,0-25-16,-1 25 32,-24 25-31,25-25-16,0 25 0,-25 0 16,25 25-16,0 0 15,0-1-15,25 26 0,-25-25 16,0 50-16,-1-26 15,-24 1-15,25 25 0,-25-51 16,0 26-16,-25-25 0,1 0 16,-1-25-16,0-1 15,-25-24-15,0 0 0,0-24 16,25-1-16,-24 0 0,24-25 16,0 0-16,25-25 15,25 1-15,0 24 0,0-25 16,24 1-16,1 24 15,25-25-15,-25 50 0,-1 0 16,1 25-16,0 0 0,-50 25 16,0 0-1</inkml:trace>
  <inkml:trace contextRef="#ctx0" brushRef="#br0" timeOffset="-41648.46">24852 12825 0,'0'-25'0,"0"0"0,-25 0 16,0 25-1,25 25 1,0 0-16,0 25 15,25-1-15,-25 26 0,0 0 16,25 0-16,-25 24 0,25 26 16,-25-26-16,25 26 15,-25-1-15,25-24 0,-25 0 16,25-1-16,-25-24 16,25 0-16,-25-26 0,0-24 15,0 25-15,0-75 16</inkml:trace>
  <inkml:trace contextRef="#ctx0" brushRef="#br0" timeOffset="-40267.46">24852 12675 0,'0'-25'15,"-25"25"1,25-24-16,25 24 16,0 0-1,0 0-15,50 0 16,-1 0-16,26 0 0,24 0 15,51 0-15,-1 0 16,25 0-16,25 0 0,25 0 16,0 0-16,25 0 0,-25 0 15,25 0-15,-25 0 16,-25 0-16,0 0 0,1 0 16,-26-25-16,-25 25 15,-24-25-15,-1 25 0,-25 0 16,-24-25-16,0 25 0,-26 0 15,1 0-15,-25 0 16,25 0-16,-26 0 0,-24 0 16,25 0-16,-25 0 15,25 0-15,-25 0 0,25 0 16,-26 0-16,1 25 0,0-25 16,0 0-16,0 0 15,-50 0 1,0 0-1,0 0 1,0 0-16,1 0 16,24 25-16,-25-25 15,25 25 1,0-1 0,25-24-16,-25 25 15,0 0-15,0 25 0,0-25 16,0 25-1,0 0-15,-25-1 0,25 26 0,0-25 16,0 25-16,0-1 0,25 1 16,-25-25-16,24 25 15,-24-1-15,0-24 0,0 25 16,0-25-16,25-1 16,-25 1-16,0-25 0,0 25 15,0-25-15,-25 0 0,25 0 16,0-1-16,0 1 15,0 0-15,-24 0 16,24 0 0,-25-25 31,25 25-47,-25-25 15,0 0 1,25 25-1,-25-25-15,0 0 0,0 0 16,0 0-16,0 0 16,-25 0-16,1 0 0,-1 0 15,-25 25-15,0-25 0,1 0 16,-26 0-16,1 0 16,-1 0-16,-25 0 0,-24 0 15,25 0-15,-26 0 16,-24 0-16,24 0 0,-24 0 15,-25 0-15,25 0 16,-1 0-16,1 0 0,-25 0 16,24 0-16,1 0 0,0 0 15,-1 0-15,26 0 16,0 0-16,-1 0 0,26 25 16,-26-25-16,51 0 15,-26 0-15,26 0 0,-1 0 16,25 0-16,-24 25 0,49-25 15,-25 0-15,25 0 16,25 0-16,-24 0 0,24 0 16,0 0-16,0 0 0,0 0 15,0 0 1,50 0 62,0 0-78,0 0 16,0 0-1,0 0-15,0 0 16,-50 0 15,25 24-31,-25-24 16,0 0-16</inkml:trace>
  <inkml:trace contextRef="#ctx0" brushRef="#br0" timeOffset="-19580.47">22262 11281 0,'0'25'46,"-25"-25"-30,25 25 0,0 0-1,0-1 1,0 1-16,0 0 0,0 0 16,0 0-16,25 25 15,-25-25-15,0 25 0,0-1 16,0 1-16,25 0 0,-25 0 15,0 0-15,0-1 16,0 1-16,25 0 0,-25 25 16,0-25-16,0-1 15,0 1-15,0 0 0,0-25 16,0 25-16,0-1 0,0-24 16,0 25-16,0-25 15,0 25-15,0-25 0,0 0 16,0 0-16,0-1 15,0 26-15,0-25 0,0 0 16,25-25-16,-25 25 16,0 0-16,0 0 0,0 0 15,0 0-15,0-1 16,0 1-16,0 0 16,0 0-16,0 0 15,0 0 1,0 0-16,0 0 15,0 0 64,0 0-64,0-1 16,25-24 32,-25-24-63,25 24 16,0 0-16,0 0 15,-1 0-15,1 0 16,0 0-16,25 0 0,-25 0 15,25-25-15,0 25 0,-1 0 16,1 0-16,25-25 16,-25 25-16,24 0 0,-24 0 15,25 0-15,0-25 16,-26 25-16,26 0 0,0 0 16,-25 0-16,24 0 15,-24-25-15,25 25 0,-25 0 16,-1 0-16,1 0 0,0 0 15,-25 0-15,25 0 16,-25 0-16,24 0 0,-24 0 16,0 0-16,25 0 15,-25 0-15,25 0 0,-25 0 16,24 0-16,1 0 0,0 0 16,-25 0-16,25 0 15,-25 0-15,24 0 0,-24 0 16,0 0-16,0 0 15,0 0-15,0 0 16,0 0 15,0 0-31,0 0 16,0 0 0,-25 25 77,0 0 17,-25-25-95</inkml:trace>
  <inkml:trace contextRef="#ctx0" brushRef="#br0" timeOffset="-17914.47">21590 13696 0,'0'-25'15,"25"25"17,-25-24-32,0-1 15,-25 25 17,0 0-32,0 0 15,-25 0-15,25 25 16,-24-25-16,24 24 0,-25 1 15,25 0-15,0 25 0,0-25 16,25 25-16,0-25 16,0 24-16,25-24 0,-25 0 15,25 25-15,25-25 16,-25-25-16,24 25 0,-24-25 16,25 0-16,0 0 0,0-25 15</inkml:trace>
  <inkml:trace contextRef="#ctx0" brushRef="#br0" timeOffset="-17572.47">21914 13721 0,'-25'0'16,"0"0"0,0 0-16,0 25 15,0 0-15,0-25 16,25 25-16,0 0 0,-25 0 15,25 0-15,0 0 16,0-1-16,25 1 16,0 0-1,0-25-15,0 0 0,0-25 16,0 25-16,-25-25 16,25 1-16,-25-1 15,0 0-15,0 0 0,0 0 16,0 0-16,0 0 15,-25 0-15,0 25 16,0 0-16,0 0 16,25 25-1</inkml:trace>
  <inkml:trace contextRef="#ctx0" brushRef="#br0" timeOffset="-17032.47">22063 13746 0,'-25'0'16,"0"0"-1,50 0 17,0 0-17,-25 25-15,25 0 16,-25 0-1,25 0-15,-25 0 16,0 0-16,-25-25 16,25-25 15,0 0-31,25 0 16,-25 0-16,25 0 0,-25-25 15,25 25-15,0 0 16,-1 25-16,-24-24 0,25 24 15,0 0-15,0 24 16,-25 1 0,0 0-16,25 0 15,-25 0-15,0 0 16,25-25 15,-25-25-31,0 0 16,0 0-16,0 0 15,25 0-15,-25 1 16,25 24-16,-25-25 0,25 25 16,0 0-16,-1 25 15,1-25-15,-25 24 16,25 1-16,-25 0 0,0 0 16,0 0-1</inkml:trace>
  <inkml:trace contextRef="#ctx0" brushRef="#br0" timeOffset="-16583.47">22586 13497 0,'0'-25'16,"0"0"-16,0 0 0,0 1 16,-25 24-1,25 24-15,0 1 0,0 0 16,0 25-16,0-25 15,0 25-15,0 0 0,25-1 16,0 1-16,-25 0 0,25 0 16,-25-25-16,25 24 15,-25-24-15,25 25 0,-25-25 16,0 0-16,24-25 0,-24 25 16,-24-50-1,24 0 1,-25 0-16,25 0 15,-25-25-15,25 1 0,-25-1 16,25 0-16,0-25 0,0 26 16,0-1-16,0 25 15,0-25-15,25 25 0,0 25 16,0-25-16,-1 25 16,1 0-16,0 25 0,0-25 15,-25 25-15,25 0 0,-25 0 16,0 0-16,0 0 15,0 0-15,0-1 0,-25-24 16,0 25-16,0 0 16,0-25-16,1 0 15</inkml:trace>
  <inkml:trace contextRef="#ctx0" brushRef="#br0" timeOffset="-16271.46">22959 13447 0,'-24'0'16,"-1"0"-1,25 25 1,-25-25 0,25 25-16,0 0 31,25-50 16,-25 0-16,25 25-31,-1 0 16,-24 25 15</inkml:trace>
  <inkml:trace contextRef="#ctx0" brushRef="#br0" timeOffset="-14088.46">24653 13024 0,'-25'0'47,"50"0"-16,0 0-31,0 0 16,0 0 0,-1 0-1,1 0-15,-50 0 63,1 0-48,-1 0-15,0 0 16,25 25 0,-25-25-16,50 0 47,0 0-47,-25-25 15,25 25-15,-1 0 0,1 0 16,0 0-16,0 0 15,-50 0 17</inkml:trace>
  <inkml:trace contextRef="#ctx0" brushRef="#br0" timeOffset="-11885.46">24254 10559 0,'-25'0'78,"25"25"-78,25-25 16,0 0 0,0 24-16,0-24 15,0 0-15,25 25 0,24-25 16,-24 0-16,50 0 16,-25 0-16,49 0 0,-24 0 15,24 0-15,1 0 16,-26 0-16,26 0 0,-26 0 15,-24 0-15,0 0 0,-25 0 16,-1 0-16,1 0 16,-25 0-16,0 0 15,-25 25 95,0 0-95,0 0 1,0 0-16,25 0 0,-25 0 16,0 0-16,25 25 0,-25-26 15,0 26-15,25 0 16,-25 0-16,25 0 0,-25-1 15,0 1-15,25 0 16,-25 0-16,0 0 0,25-1 16,-25 1-16,0 0 15,24 25-15,-24-25 0,0-1 16,0 1-16,0 0 0,25 0 16,-25-25-16,0 24 15,0 1-15,25 0 0,-25-25 16,0 25-16,0-25 15,0 25-15,0-26 0,25 1 16,-25 0-16,0 25 0,0-25 16,0 0-16,25 0 15,-25 0-15,0 0 0,0-1 16,25 1-16,-25 0 16,0 0-16,0 0 15,0 0 1,0 0-1,0 0 1,0-50 78,0 0-79</inkml:trace>
  <inkml:trace contextRef="#ctx0" brushRef="#br0" timeOffset="-10817.46">24005 10584 0,'-25'0'15,"50"0"17,0 0-17,0 0 1,0 0-16,0 0 0,0 0 15,25 0-15,-25 0 0,24 0 16,1 0-16,-25 0 16,25 0-16,-25 0 0,25 0 15,-26 0-15,-24-25 16,25 25-16,0 0 31,-50 0-15,0 0-16,1 0 0,-1 0 0,0 25 15,0-25-15,0 0 16,0 24-16,-25-24 0,25 0 16,0 0-16</inkml:trace>
  <inkml:trace contextRef="#ctx0" brushRef="#br0" timeOffset="-8014.46">24578 12700 0,'-25'0'0,"0"0"15,0 0-15,0 0 16,25 25 15,25-25-31,0 0 16,-25 25-16,25-25 0,0 25 16,0-25-16,0 0 0,0 25 15,0 0 1,0 0-16,0 0 15,-1-1 1,-24 1-16,25-25 0,0 25 16,-25 0-16,0 0 0,-25 0 15,0 0-15,1 25 16,-26-25-16,0-1 0,-25 1 16,0 25-16,1-25 15,-1 0-15,0-25 0,26 25 16,24-25-16,0-25 0</inkml:trace>
  <inkml:trace contextRef="#ctx0" brushRef="#br0" timeOffset="-7150.46">24503 10484 0,'0'-25'0,"25"25"15,-25-25-15,25 0 16,-25 0 0,0 0-16,25 25 0,-25-24 15,-25 48 17,25 1-32,-25 0 15,-25 0-15,26 25 0,-26-25 16,0 25-16,0-1 0,0-24 15,25 0-15,-24 0 16,24 0-16,0 0 0,0-25 16,25 25-16,25-25 15,0 0-15,25 0 16,-1 25-16,1-25 0,25 25 16,0 0-16,-1 0 15,1-1-15,-25 26 0,0-25 16</inkml:trace>
  <inkml:trace contextRef="#ctx0" brushRef="#br0" timeOffset="-4989.46">26745 11430 0,'0'-25'32,"24"25"-32,-24-25 15,0 1 1,0-1 0,-24 0-1,-1 25-15,0 0 16,0 0-1,0 25 1,25 0-16,-25-1 0,25 1 16,-25 0-16,25 0 0,0 0 15,-25 25-15,25-25 16,0 0-16,0 0 16,25-25-16,-25 24 15,25-24-15,0 0 16,0-24-1,0-1 1,0 0-16,0 0 0,-1 0 16,1 0-16,-25 0 15,25 0-15,-25 0 0,25 25 16,-25 25 0,25 0-16,-25 0 15,0 0-15,0 0 0,25 0 16,-25 25-16,25-26 15,0 1-15,0 0 16</inkml:trace>
  <inkml:trace contextRef="#ctx0" brushRef="#br0" timeOffset="-4599.46">27168 11331 0,'25'-25'32,"0"0"-32,-25 0 15,0 0 1,-25 25 0,0 0-1,0 25 1,0-25-16,0 0 0,0 25 15,0 0-15,25 0 16,0 0-16,0-1 16,25-24-16,0 25 0,0 0 15,0-25-15,0 25 16,25-25-16,-25 25 0,0-25 16,-1 25-16,1 0 0,-25 0 15,0 0 1,-25-25-16,-24 25 15,24-25-15,0 0 0,0 24 16,0-24-16,0 0 16</inkml:trace>
  <inkml:trace contextRef="#ctx0" brushRef="#br0" timeOffset="-4231.46">27691 11306 0,'25'-25'0,"0"0"16,-25 0-16,0 0 15,-25 0 1,0 25-16,0 0 0,-25 0 16,25 0-16,0 0 15,0 25-15,1-25 0,-1 25 16,25 0-16,-25-25 15,25 25-15,0 0 0,0 0 16,25 0-16,0-1 16,-1 1-16,1 0 15,0 0-15,0 0 16,0 0 0,-25 0-16,0 0 15,-25 0-15,0 0 16,0-25-16,0 0 15,1 0-15,24-25 32</inkml:trace>
  <inkml:trace contextRef="#ctx0" brushRef="#br0" timeOffset="-3842.46">27915 11281 0,'25'0'0,"-25"-25"16,-25 25 15,0 0-15,25 25-16,-25-25 16,25 25-16,-25 0 0,25 0 15,0-1 1,0 1-16,0 0 15,25 0-15,0-25 16,-25 25-16,25-25 16,0 0-16,25 0 0,-25-25 15,-1 25-15,-24-25 16,25 0-16,-25 0 16,0 1-16,0-1 0,-25 25 15,1-25-15,-1 25 16,-25 0-16,25-25 0,-25 25 15,25 0-15,0 0 0,0 25 16,1-25 0,24 25-16,24-25 0</inkml:trace>
  <inkml:trace contextRef="#ctx0" brushRef="#br0" timeOffset="-2486.46">28264 11231 0,'-25'0'31,"25"25"16,0 0-31,0 0-1,0 0-15,0 0 16,0-1-16,0 1 16,0 0 109,0-50 0,25 25-110,-25-25-15,24 25 32,-24-24-17,0-1 1,25 25 15,-25-25-31,0 0 16,0 0-1,-25 25 48,25 25-48,-24-25 1,24 25 0,0-50 46,24 25-62,-24-25 16,25 25-1,-25-25 1,25 25-16,0 0 16,0-25-16,0 25 15,0 0 17,-50 0 46,0 0-63,0 0 1,0 0-16,0 25 16,0 0-1,25 0-15,0 0 0,-24 0 16,24 0-16,0-1 15,0 1-15,24-25 0,-24 25 16,25 0-16,-25 0 0,25-25 16,0 25-16,0-25 15,0 0-15,0 0 0,25 0 16,-25 0-16,24-25 16,-24 25-16,0-25 0,0 0 15,0 25-15,0-25 0,0 0 16,0 1-16,-25-1 15,0 0-15,0 0 16,0 0-16,0 0 16,-25 25-16,25 25 47,0 0-47,0 0 15,0 0-15,0 0 16,0-1-16,0 26 0,25-25 15,-25 0-15,25-25 16</inkml:trace>
  <inkml:trace contextRef="#ctx0" brushRef="#br0" timeOffset="-2329.46">28811 11107 0,'-24'-25'0,"24"0"15,-25 25-15,0 0 32,25 25-32,25 0 15</inkml:trace>
  <inkml:trace contextRef="#ctx0" brushRef="#br0" timeOffset="-1705.46">29110 11256 0,'25'0'0,"-25"-25"31,-25 25-31,25-25 16,-25 25-16,25-25 16,-49 25-1,24 0-15,0 25 16,0 0-1,25 0-15,-25 0 0,25 0 16,-25 0-16,25 0 0,0-1 16,0 1-16,0 0 15,25-25-15,-25 25 16,25-25-16,0 0 16,0-25-16,0 25 15,-25-25-15,24 0 0,-24 1 16,25-1-1,-25 0-15,0 0 16,0 50 15,25 0-31,-25 0 16,0-1-16,25 1 16,0 0-16,0 0 15,0-25-15,0 0 0,0 0 16,0-25-16,-1 0 15,1 0-15,0 1 0,0-26 16,0 25-16,-25-25 16,0-25-16,0 26 0,0-26 15,0 0-15,0 0 0,0 26 16,0-1-16,-25 0 16,25 25-16,-25 0 0,0 50 15,25 25 1,-25 0-16,25 0 0,0-1 15,0 26-15,0 0 0,25-25 16,0 24-16,0-24 16,0 0-16,-25-25 0,25 0 15,0 0-15</inkml:trace>
  <inkml:trace contextRef="#ctx0" brushRef="#br0" timeOffset="-1376.46">29384 11156 0,'-25'-25'15,"0"1"1,0 24-16,50 0 47,25 0-47,0 0 0,-25 0 16,25 0-16,-1 0 15,1 0-15,0-25 0,0 25 16,-25 0-16,0-25 0,0 25 15,-50 0 32,25 25-31,-25 0-16,25-1 16,0 1-16,0 0 15,0 0-15,0 0 0,0 0 16,0 0-16,0 0 15,0 0-15</inkml:trace>
  <inkml:trace contextRef="#ctx0" brushRef="#br0" timeOffset="-1227.46">29758 10808 0,'-25'0'16,"0"0"-16,0 0 15,0 0-15,0 25 16,25 0-16,25-1 16</inkml:trace>
  <inkml:trace contextRef="#ctx0" brushRef="#br0" timeOffset="-584.46">29982 11032 0,'25'0'0,"-25"25"31,0 0-15,-25 0-16,25-1 15,0 1-15,0 0 16,0 25-16,0-25 0,0 0 16,0 0-16,0 0 0,25 0 15,0-1-15,0-24 16,-1 0-16,26 0 15,-25-24-15,0-1 0,0 0 16,0 0-16,0 0 16,0 0-16,-25 0 0,0 0 15,-25-25-15,25 26 16,-25 24-16,-25-25 0,25 25 16,0 0-16,0 0 0,0 0 15,1 0-15,-1 0 16,25 25-16,0-1 15,0 1 1,25-25 15,-1 0-15,1 0-16,0-25 0,0 25 16,0-24-16,0 24 15,0 0-15,0-25 0,0 25 16,0 0-16,-25-25 0,24 25 15,1 0 1,-25 25-16,25 0 16,-25-1-1,25-24-15,-25 25 0,25-25 16,0 0 0,0 0-1,-25-25-15,25 25 0,0 0 16,0 0-16,-25-24 0,24 24 15,1 0-15,0 0 16,0 24-16,-25 1 0,25 0 16,-25 0-16,0 25 15,0-25-15</inkml:trace>
  <inkml:trace contextRef="#ctx0" brushRef="#br0" timeOffset="197.54">21814 14443 0,'-25'0'15,"50"0"16,0-25-31,25 1 16,24 24-16,1-25 0,25 0 16,24 0-16,1-25 15,24 25-15,1 0 0,-26 0 16,-24 0-16,-26 1 16,1 24-16</inkml:trace>
  <inkml:trace contextRef="#ctx0" brushRef="#br0" timeOffset="342.54">21391 14593 0,'-75'25'0,"25"0"15,75-25 1,25 0-16,49-25 0,26 0 16,24-25-16,26 25 0,49-25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600" dirty="0">
                <a:solidFill>
                  <a:schemeClr val="bg1"/>
                </a:solidFill>
              </a:rPr>
              <a:t>Managed Implementation – Demo Scenario</a:t>
            </a:r>
          </a:p>
          <a:p>
            <a:pPr marL="342900" indent="-342900">
              <a:buFont typeface="Arial" panose="020B0604020202020204" pitchFamily="34" charset="0"/>
              <a:buChar char="•"/>
            </a:pPr>
            <a:r>
              <a:rPr lang="en-US" sz="1600" dirty="0">
                <a:solidFill>
                  <a:schemeClr val="bg1"/>
                </a:solidFill>
              </a:rPr>
              <a:t>Projections</a:t>
            </a:r>
          </a:p>
          <a:p>
            <a:pPr marL="342900" indent="-342900">
              <a:buFont typeface="Arial" panose="020B0604020202020204" pitchFamily="34" charset="0"/>
              <a:buChar char="•"/>
            </a:pPr>
            <a:r>
              <a:rPr lang="en-US" sz="1600" dirty="0">
                <a:solidFill>
                  <a:schemeClr val="bg1"/>
                </a:solidFill>
              </a:rPr>
              <a:t>Flexible service consumption</a:t>
            </a:r>
          </a:p>
          <a:p>
            <a:pPr marL="342900" indent="-342900">
              <a:buFont typeface="Arial" panose="020B0604020202020204" pitchFamily="34" charset="0"/>
              <a:buChar char="•"/>
            </a:pPr>
            <a:r>
              <a:rPr lang="en-US" sz="1600" dirty="0">
                <a:solidFill>
                  <a:schemeClr val="bg1"/>
                </a:solidFill>
              </a:rPr>
              <a:t>Development flow – managed scenario</a:t>
            </a:r>
          </a:p>
          <a:p>
            <a:pPr marL="342900" indent="-342900">
              <a:buFont typeface="Arial" panose="020B0604020202020204" pitchFamily="34" charset="0"/>
              <a:buChar char="•"/>
            </a:pPr>
            <a:r>
              <a:rPr lang="en-US" sz="1600" dirty="0">
                <a:solidFill>
                  <a:schemeClr val="bg1"/>
                </a:solidFill>
              </a:rPr>
              <a:t>Implementation for processor scenario</a:t>
            </a:r>
          </a:p>
          <a:p>
            <a:pPr marL="342900" indent="-342900">
              <a:buFont typeface="Arial" panose="020B0604020202020204" pitchFamily="34" charset="0"/>
              <a:buChar char="•"/>
            </a:pPr>
            <a:r>
              <a:rPr lang="en-US" sz="1600" dirty="0">
                <a:solidFill>
                  <a:schemeClr val="bg1"/>
                </a:solidFill>
              </a:rPr>
              <a:t>Final processor Fiori App</a:t>
            </a:r>
          </a:p>
          <a:p>
            <a:pPr marL="133234" indent="-285664">
              <a:buFont typeface="Arial" panose="020B0604020202020204" pitchFamily="34" charset="0"/>
              <a:buChar char="•"/>
            </a:pPr>
            <a:r>
              <a:rPr lang="en-US" sz="1600" dirty="0">
                <a:solidFill>
                  <a:schemeClr val="bg1"/>
                </a:solidFill>
              </a:rPr>
              <a:t>Recap and Testing Composition</a:t>
            </a: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createTravelByTemplate</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approveTravel</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rejectTravel</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Modeling Static and Dynamic Feature Control</a:t>
            </a:r>
          </a:p>
          <a:p>
            <a:pPr marL="133234" indent="-285664">
              <a:buFont typeface="Arial" panose="020B0604020202020204" pitchFamily="34" charset="0"/>
              <a:buChar char="•"/>
            </a:pPr>
            <a:r>
              <a:rPr lang="en-US" sz="1600" dirty="0">
                <a:solidFill>
                  <a:schemeClr val="bg1"/>
                </a:solidFill>
              </a:rPr>
              <a:t>Implementing Validations</a:t>
            </a:r>
          </a:p>
          <a:p>
            <a:pPr marL="133234" indent="-285664">
              <a:buFont typeface="Arial" panose="020B0604020202020204" pitchFamily="34" charset="0"/>
              <a:buChar char="•"/>
            </a:pPr>
            <a:r>
              <a:rPr lang="en-US" sz="1600" dirty="0">
                <a:solidFill>
                  <a:schemeClr val="bg1"/>
                </a:solidFill>
              </a:rPr>
              <a:t>Implementing the Determination</a:t>
            </a:r>
            <a:endParaRPr lang="en-IN" sz="1600" dirty="0">
              <a:solidFill>
                <a:schemeClr val="bg1"/>
              </a:solidFill>
            </a:endParaRPr>
          </a:p>
          <a:p>
            <a:pPr marL="342900" indent="-342900">
              <a:buFont typeface="Arial" panose="020B0604020202020204" pitchFamily="34" charset="0"/>
              <a:buChar char="•"/>
            </a:pPr>
            <a:endParaRPr lang="en-IN" sz="1600" dirty="0">
              <a:solidFill>
                <a:schemeClr val="bg1"/>
              </a:solidFill>
            </a:endParaRPr>
          </a:p>
          <a:p>
            <a:pPr algn="just"/>
            <a:endParaRPr lang="en-US" sz="1400"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68506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10/12/2022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2%20BDEF%20Code.t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3/03%20Behavior%20Pool%20logic.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emf"/></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3/01%20Class%20Pool%20Code.txt"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tif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62.tiff"/><Relationship Id="rId5" Type="http://schemas.openxmlformats.org/officeDocument/2006/relationships/image" Target="../media/image61.tiff"/><Relationship Id="rId10" Type="http://schemas.openxmlformats.org/officeDocument/2006/relationships/image" Target="../media/image4.png"/><Relationship Id="rId4" Type="http://schemas.openxmlformats.org/officeDocument/2006/relationships/image" Target="../media/image60.tiff"/><Relationship Id="rId9" Type="http://schemas.openxmlformats.org/officeDocument/2006/relationships/hyperlink" Target="https://anubhavtrainings.com/"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5.jpg"/><Relationship Id="rId7" Type="http://schemas.openxmlformats.org/officeDocument/2006/relationships/image" Target="../media/image6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04</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Create of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274274"/>
            <a:ext cx="5425967" cy="3738902"/>
          </a:xfrm>
          <a:prstGeom prst="rect">
            <a:avLst/>
          </a:prstGeom>
          <a:solidFill>
            <a:schemeClr val="tx2">
              <a:lumMod val="60000"/>
              <a:lumOff val="40000"/>
            </a:schemeClr>
          </a:solidFill>
          <a:ln>
            <a:solidFill>
              <a:schemeClr val="tx2"/>
            </a:solidFill>
          </a:ln>
        </p:spPr>
      </p:pic>
      <p:pic>
        <p:nvPicPr>
          <p:cNvPr id="3" name="Picture 2"/>
          <p:cNvPicPr>
            <a:picLocks noChangeAspect="1"/>
          </p:cNvPicPr>
          <p:nvPr/>
        </p:nvPicPr>
        <p:blipFill rotWithShape="1">
          <a:blip r:embed="rId4"/>
          <a:srcRect b="1361"/>
          <a:stretch/>
        </p:blipFill>
        <p:spPr>
          <a:xfrm>
            <a:off x="7120255" y="1052736"/>
            <a:ext cx="4672814" cy="4176464"/>
          </a:xfrm>
          <a:prstGeom prst="rect">
            <a:avLst/>
          </a:prstGeom>
        </p:spPr>
      </p:pic>
      <p:sp>
        <p:nvSpPr>
          <p:cNvPr id="6" name="Chevron 5"/>
          <p:cNvSpPr/>
          <p:nvPr/>
        </p:nvSpPr>
        <p:spPr>
          <a:xfrm>
            <a:off x="6382444" y="2564904"/>
            <a:ext cx="648072" cy="648072"/>
          </a:xfrm>
          <a:prstGeom prst="chevron">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914085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Behavior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997760"/>
            <a:ext cx="5304762" cy="3752381"/>
          </a:xfrm>
          <a:prstGeom prst="rect">
            <a:avLst/>
          </a:prstGeom>
        </p:spPr>
      </p:pic>
      <p:cxnSp>
        <p:nvCxnSpPr>
          <p:cNvPr id="8" name="Straight Connector 7"/>
          <p:cNvCxnSpPr/>
          <p:nvPr/>
        </p:nvCxnSpPr>
        <p:spPr>
          <a:xfrm>
            <a:off x="741093" y="547287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41093" y="550794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Definition  Code</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741093" y="500240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6806912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1C78EC37-9C90-4271-BFAC-2A5FD3DC1249}"/>
              </a:ext>
            </a:extLst>
          </p:cNvPr>
          <p:cNvSpPr/>
          <p:nvPr/>
        </p:nvSpPr>
        <p:spPr>
          <a:xfrm>
            <a:off x="117748" y="476672"/>
            <a:ext cx="576064" cy="576064"/>
          </a:xfrm>
          <a:prstGeom prst="smileyFace">
            <a:avLst/>
          </a:prstGeom>
          <a:solidFill>
            <a:schemeClr val="tx2">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466137-F867-4239-AC60-85A71EF9BD97}"/>
              </a:ext>
            </a:extLst>
          </p:cNvPr>
          <p:cNvSpPr/>
          <p:nvPr/>
        </p:nvSpPr>
        <p:spPr>
          <a:xfrm>
            <a:off x="1485900"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6" name="Rectangle 5">
            <a:extLst>
              <a:ext uri="{FF2B5EF4-FFF2-40B4-BE49-F238E27FC236}">
                <a16:creationId xmlns:a16="http://schemas.microsoft.com/office/drawing/2014/main" id="{16E49940-6870-4384-BDC1-7B45DB260EA2}"/>
              </a:ext>
            </a:extLst>
          </p:cNvPr>
          <p:cNvSpPr/>
          <p:nvPr/>
        </p:nvSpPr>
        <p:spPr>
          <a:xfrm>
            <a:off x="3862164" y="476672"/>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a:t>
            </a:r>
          </a:p>
        </p:txBody>
      </p:sp>
      <p:sp>
        <p:nvSpPr>
          <p:cNvPr id="7" name="Rectangle 6">
            <a:extLst>
              <a:ext uri="{FF2B5EF4-FFF2-40B4-BE49-F238E27FC236}">
                <a16:creationId xmlns:a16="http://schemas.microsoft.com/office/drawing/2014/main" id="{F04AFAE3-A195-48A6-9C14-1F07D09DD69C}"/>
              </a:ext>
            </a:extLst>
          </p:cNvPr>
          <p:cNvSpPr/>
          <p:nvPr/>
        </p:nvSpPr>
        <p:spPr>
          <a:xfrm>
            <a:off x="6266995"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RAP</a:t>
            </a:r>
          </a:p>
        </p:txBody>
      </p:sp>
      <p:sp>
        <p:nvSpPr>
          <p:cNvPr id="8" name="Rectangle 7">
            <a:extLst>
              <a:ext uri="{FF2B5EF4-FFF2-40B4-BE49-F238E27FC236}">
                <a16:creationId xmlns:a16="http://schemas.microsoft.com/office/drawing/2014/main" id="{74C69CE4-B712-4909-8D46-F37E66DAE641}"/>
              </a:ext>
            </a:extLst>
          </p:cNvPr>
          <p:cNvSpPr/>
          <p:nvPr/>
        </p:nvSpPr>
        <p:spPr>
          <a:xfrm>
            <a:off x="8902724" y="462283"/>
            <a:ext cx="1656184"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B-IMP</a:t>
            </a:r>
          </a:p>
        </p:txBody>
      </p:sp>
      <p:cxnSp>
        <p:nvCxnSpPr>
          <p:cNvPr id="10" name="Straight Connector 9">
            <a:extLst>
              <a:ext uri="{FF2B5EF4-FFF2-40B4-BE49-F238E27FC236}">
                <a16:creationId xmlns:a16="http://schemas.microsoft.com/office/drawing/2014/main" id="{9340040A-B226-4B52-BA8A-21D6CBA6008A}"/>
              </a:ext>
            </a:extLst>
          </p:cNvPr>
          <p:cNvCxnSpPr>
            <a:stCxn id="5" idx="2"/>
          </p:cNvCxnSpPr>
          <p:nvPr/>
        </p:nvCxnSpPr>
        <p:spPr>
          <a:xfrm>
            <a:off x="2313992"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21F0EE-CAFD-4393-9831-C39BF8EB2DAB}"/>
              </a:ext>
            </a:extLst>
          </p:cNvPr>
          <p:cNvCxnSpPr/>
          <p:nvPr/>
        </p:nvCxnSpPr>
        <p:spPr>
          <a:xfrm>
            <a:off x="4706159"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19FD66-FEF4-4A7D-9CEF-0B80B0B9A1CF}"/>
              </a:ext>
            </a:extLst>
          </p:cNvPr>
          <p:cNvCxnSpPr/>
          <p:nvPr/>
        </p:nvCxnSpPr>
        <p:spPr>
          <a:xfrm>
            <a:off x="40578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EC30CC-C146-4888-84AA-FDB669CBB57B}"/>
              </a:ext>
            </a:extLst>
          </p:cNvPr>
          <p:cNvCxnSpPr/>
          <p:nvPr/>
        </p:nvCxnSpPr>
        <p:spPr>
          <a:xfrm>
            <a:off x="7110990"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F7A8A4-F7FF-4BA4-944A-DC17D64849C9}"/>
              </a:ext>
            </a:extLst>
          </p:cNvPr>
          <p:cNvCxnSpPr/>
          <p:nvPr/>
        </p:nvCxnSpPr>
        <p:spPr>
          <a:xfrm>
            <a:off x="9730816" y="1038347"/>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FF9F05-320B-47D6-BD7E-65EBECA47317}"/>
              </a:ext>
            </a:extLst>
          </p:cNvPr>
          <p:cNvCxnSpPr/>
          <p:nvPr/>
        </p:nvCxnSpPr>
        <p:spPr>
          <a:xfrm>
            <a:off x="405780" y="1484784"/>
            <a:ext cx="1908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ABB837-CA4F-4C99-8472-C75BE81EE7FB}"/>
              </a:ext>
            </a:extLst>
          </p:cNvPr>
          <p:cNvSpPr/>
          <p:nvPr/>
        </p:nvSpPr>
        <p:spPr>
          <a:xfrm>
            <a:off x="2313992" y="1484783"/>
            <a:ext cx="85913" cy="4982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DA76E56-393B-42CA-A146-19112DEC8888}"/>
              </a:ext>
            </a:extLst>
          </p:cNvPr>
          <p:cNvCxnSpPr/>
          <p:nvPr/>
        </p:nvCxnSpPr>
        <p:spPr>
          <a:xfrm>
            <a:off x="2359711" y="1916833"/>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7F0FAF-AB1D-4716-96BB-EAC9E3CA0ED3}"/>
              </a:ext>
            </a:extLst>
          </p:cNvPr>
          <p:cNvSpPr/>
          <p:nvPr/>
        </p:nvSpPr>
        <p:spPr>
          <a:xfrm>
            <a:off x="4715527" y="1916832"/>
            <a:ext cx="45719" cy="4406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30323F-2DC4-4A43-ADFD-46A1696B323F}"/>
              </a:ext>
            </a:extLst>
          </p:cNvPr>
          <p:cNvSpPr/>
          <p:nvPr/>
        </p:nvSpPr>
        <p:spPr>
          <a:xfrm>
            <a:off x="7110969" y="2204863"/>
            <a:ext cx="45719" cy="4104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1CEAFF9-45BF-40B3-9413-05D1A9DE866C}"/>
              </a:ext>
            </a:extLst>
          </p:cNvPr>
          <p:cNvCxnSpPr/>
          <p:nvPr/>
        </p:nvCxnSpPr>
        <p:spPr>
          <a:xfrm>
            <a:off x="4770613" y="2276872"/>
            <a:ext cx="232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B7A25-8FE8-49FA-84B5-282D27A8822A}"/>
              </a:ext>
            </a:extLst>
          </p:cNvPr>
          <p:cNvCxnSpPr>
            <a:cxnSpLocks/>
          </p:cNvCxnSpPr>
          <p:nvPr/>
        </p:nvCxnSpPr>
        <p:spPr>
          <a:xfrm>
            <a:off x="7156688" y="2528900"/>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DA2782C-C5BD-418B-8388-B9F989FE19E0}"/>
              </a:ext>
            </a:extLst>
          </p:cNvPr>
          <p:cNvSpPr/>
          <p:nvPr/>
        </p:nvSpPr>
        <p:spPr>
          <a:xfrm>
            <a:off x="9736066" y="2539707"/>
            <a:ext cx="53173" cy="26174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9BA9DB8-657E-4B5A-9467-3D278270F13F}"/>
              </a:ext>
            </a:extLst>
          </p:cNvPr>
          <p:cNvSpPr txBox="1"/>
          <p:nvPr/>
        </p:nvSpPr>
        <p:spPr>
          <a:xfrm>
            <a:off x="2697227" y="1614411"/>
            <a:ext cx="1378684" cy="369332"/>
          </a:xfrm>
          <a:prstGeom prst="rect">
            <a:avLst/>
          </a:prstGeom>
          <a:noFill/>
        </p:spPr>
        <p:txBody>
          <a:bodyPr wrap="square" rtlCol="0">
            <a:spAutoFit/>
          </a:bodyPr>
          <a:lstStyle/>
          <a:p>
            <a:r>
              <a:rPr lang="en-US" sz="1800" b="1" i="1" dirty="0"/>
              <a:t>post</a:t>
            </a:r>
          </a:p>
        </p:txBody>
      </p:sp>
      <p:sp>
        <p:nvSpPr>
          <p:cNvPr id="28" name="TextBox 27">
            <a:extLst>
              <a:ext uri="{FF2B5EF4-FFF2-40B4-BE49-F238E27FC236}">
                <a16:creationId xmlns:a16="http://schemas.microsoft.com/office/drawing/2014/main" id="{6BF5A24A-824B-4C36-9B26-E9E6EF78E1AF}"/>
              </a:ext>
            </a:extLst>
          </p:cNvPr>
          <p:cNvSpPr txBox="1"/>
          <p:nvPr/>
        </p:nvSpPr>
        <p:spPr>
          <a:xfrm>
            <a:off x="5502708" y="1916833"/>
            <a:ext cx="1378684" cy="369332"/>
          </a:xfrm>
          <a:prstGeom prst="rect">
            <a:avLst/>
          </a:prstGeom>
          <a:noFill/>
        </p:spPr>
        <p:txBody>
          <a:bodyPr wrap="square" rtlCol="0">
            <a:spAutoFit/>
          </a:bodyPr>
          <a:lstStyle/>
          <a:p>
            <a:r>
              <a:rPr lang="en-US" sz="1800" b="1" i="1" dirty="0"/>
              <a:t>Create</a:t>
            </a:r>
          </a:p>
        </p:txBody>
      </p:sp>
      <p:sp>
        <p:nvSpPr>
          <p:cNvPr id="29" name="TextBox 28">
            <a:extLst>
              <a:ext uri="{FF2B5EF4-FFF2-40B4-BE49-F238E27FC236}">
                <a16:creationId xmlns:a16="http://schemas.microsoft.com/office/drawing/2014/main" id="{19588A4F-3A8E-4CCC-97A7-65908950F2F0}"/>
              </a:ext>
            </a:extLst>
          </p:cNvPr>
          <p:cNvSpPr txBox="1"/>
          <p:nvPr/>
        </p:nvSpPr>
        <p:spPr>
          <a:xfrm>
            <a:off x="7161936" y="2187172"/>
            <a:ext cx="3008585" cy="646331"/>
          </a:xfrm>
          <a:prstGeom prst="rect">
            <a:avLst/>
          </a:prstGeom>
          <a:noFill/>
        </p:spPr>
        <p:txBody>
          <a:bodyPr wrap="square" rtlCol="0">
            <a:spAutoFit/>
          </a:bodyPr>
          <a:lstStyle/>
          <a:p>
            <a:r>
              <a:rPr lang="en-US" sz="1800" b="1" i="1" dirty="0"/>
              <a:t>Create IMPORT</a:t>
            </a:r>
          </a:p>
          <a:p>
            <a:r>
              <a:rPr lang="en-US" sz="1800" b="1" i="1" dirty="0">
                <a:solidFill>
                  <a:srgbClr val="FFC000"/>
                </a:solidFill>
              </a:rPr>
              <a:t>Entities (%</a:t>
            </a:r>
            <a:r>
              <a:rPr lang="en-US" sz="1800" b="1" i="1" dirty="0" err="1">
                <a:solidFill>
                  <a:srgbClr val="FFC000"/>
                </a:solidFill>
              </a:rPr>
              <a:t>cid</a:t>
            </a:r>
            <a:r>
              <a:rPr lang="en-US" sz="1800" b="1" i="1" dirty="0">
                <a:solidFill>
                  <a:srgbClr val="FFC000"/>
                </a:solidFill>
              </a:rPr>
              <a:t>)</a:t>
            </a:r>
          </a:p>
        </p:txBody>
      </p:sp>
      <p:sp>
        <p:nvSpPr>
          <p:cNvPr id="30" name="Rectangle 29">
            <a:extLst>
              <a:ext uri="{FF2B5EF4-FFF2-40B4-BE49-F238E27FC236}">
                <a16:creationId xmlns:a16="http://schemas.microsoft.com/office/drawing/2014/main" id="{503E1ABA-3AE5-4CEB-BC4A-F1077715B9AC}"/>
              </a:ext>
            </a:extLst>
          </p:cNvPr>
          <p:cNvSpPr/>
          <p:nvPr/>
        </p:nvSpPr>
        <p:spPr>
          <a:xfrm>
            <a:off x="10830690" y="462283"/>
            <a:ext cx="1304958" cy="576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Legacy Code</a:t>
            </a:r>
          </a:p>
        </p:txBody>
      </p:sp>
      <p:cxnSp>
        <p:nvCxnSpPr>
          <p:cNvPr id="31" name="Straight Connector 30">
            <a:extLst>
              <a:ext uri="{FF2B5EF4-FFF2-40B4-BE49-F238E27FC236}">
                <a16:creationId xmlns:a16="http://schemas.microsoft.com/office/drawing/2014/main" id="{27E8D534-BF05-42F3-BA08-7A514D34B0AC}"/>
              </a:ext>
            </a:extLst>
          </p:cNvPr>
          <p:cNvCxnSpPr/>
          <p:nvPr/>
        </p:nvCxnSpPr>
        <p:spPr>
          <a:xfrm>
            <a:off x="11756777" y="1052736"/>
            <a:ext cx="0" cy="56886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CA8E60-B866-490B-9D68-7DA09B525DE6}"/>
              </a:ext>
            </a:extLst>
          </p:cNvPr>
          <p:cNvCxnSpPr>
            <a:cxnSpLocks/>
          </p:cNvCxnSpPr>
          <p:nvPr/>
        </p:nvCxnSpPr>
        <p:spPr>
          <a:xfrm>
            <a:off x="9708775" y="2928942"/>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1111B4-4A37-441A-9231-4A8F4D4D43DF}"/>
              </a:ext>
            </a:extLst>
          </p:cNvPr>
          <p:cNvSpPr txBox="1"/>
          <p:nvPr/>
        </p:nvSpPr>
        <p:spPr>
          <a:xfrm>
            <a:off x="10102797" y="2559610"/>
            <a:ext cx="1378684" cy="369332"/>
          </a:xfrm>
          <a:prstGeom prst="rect">
            <a:avLst/>
          </a:prstGeom>
          <a:noFill/>
        </p:spPr>
        <p:txBody>
          <a:bodyPr wrap="square" rtlCol="0">
            <a:spAutoFit/>
          </a:bodyPr>
          <a:lstStyle/>
          <a:p>
            <a:r>
              <a:rPr lang="en-US" sz="1800" b="1" i="1" dirty="0"/>
              <a:t>Write to TB</a:t>
            </a:r>
          </a:p>
        </p:txBody>
      </p:sp>
      <p:sp>
        <p:nvSpPr>
          <p:cNvPr id="35" name="Rectangle 34">
            <a:extLst>
              <a:ext uri="{FF2B5EF4-FFF2-40B4-BE49-F238E27FC236}">
                <a16:creationId xmlns:a16="http://schemas.microsoft.com/office/drawing/2014/main" id="{13AF5743-4AC0-48DD-B642-5F51BBF91840}"/>
              </a:ext>
            </a:extLst>
          </p:cNvPr>
          <p:cNvSpPr/>
          <p:nvPr/>
        </p:nvSpPr>
        <p:spPr>
          <a:xfrm>
            <a:off x="11755958" y="2914553"/>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A127107-A8FD-433A-8685-1D9CB03C7539}"/>
              </a:ext>
            </a:extLst>
          </p:cNvPr>
          <p:cNvCxnSpPr>
            <a:cxnSpLocks/>
            <a:stCxn id="35" idx="2"/>
          </p:cNvCxnSpPr>
          <p:nvPr/>
        </p:nvCxnSpPr>
        <p:spPr>
          <a:xfrm flipH="1">
            <a:off x="9708775" y="3490617"/>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4340B06-CE9E-4AB1-BB62-C8FD6D43A06E}"/>
              </a:ext>
            </a:extLst>
          </p:cNvPr>
          <p:cNvCxnSpPr/>
          <p:nvPr/>
        </p:nvCxnSpPr>
        <p:spPr>
          <a:xfrm flipH="1">
            <a:off x="7156688" y="3717032"/>
            <a:ext cx="2574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AB2750-0352-4DB0-A03F-B04A00A79782}"/>
              </a:ext>
            </a:extLst>
          </p:cNvPr>
          <p:cNvCxnSpPr/>
          <p:nvPr/>
        </p:nvCxnSpPr>
        <p:spPr>
          <a:xfrm>
            <a:off x="7156688" y="4005065"/>
            <a:ext cx="255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08CC15-8036-46DB-BAB4-3E944EB5904C}"/>
              </a:ext>
            </a:extLst>
          </p:cNvPr>
          <p:cNvCxnSpPr>
            <a:cxnSpLocks/>
          </p:cNvCxnSpPr>
          <p:nvPr/>
        </p:nvCxnSpPr>
        <p:spPr>
          <a:xfrm>
            <a:off x="9776513" y="4229084"/>
            <a:ext cx="2048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2090CC-EF06-4C34-8F67-6F791869D18A}"/>
              </a:ext>
            </a:extLst>
          </p:cNvPr>
          <p:cNvSpPr txBox="1"/>
          <p:nvPr/>
        </p:nvSpPr>
        <p:spPr>
          <a:xfrm>
            <a:off x="10170535" y="3859752"/>
            <a:ext cx="1378684" cy="369332"/>
          </a:xfrm>
          <a:prstGeom prst="rect">
            <a:avLst/>
          </a:prstGeom>
          <a:noFill/>
        </p:spPr>
        <p:txBody>
          <a:bodyPr wrap="square" rtlCol="0">
            <a:spAutoFit/>
          </a:bodyPr>
          <a:lstStyle/>
          <a:p>
            <a:r>
              <a:rPr lang="en-US" sz="1800" b="1" i="1" dirty="0"/>
              <a:t>Save to DB</a:t>
            </a:r>
          </a:p>
        </p:txBody>
      </p:sp>
      <p:sp>
        <p:nvSpPr>
          <p:cNvPr id="45" name="Rectangle 44">
            <a:extLst>
              <a:ext uri="{FF2B5EF4-FFF2-40B4-BE49-F238E27FC236}">
                <a16:creationId xmlns:a16="http://schemas.microsoft.com/office/drawing/2014/main" id="{D5EE5EF3-7261-4816-8C89-F5786A8D51AB}"/>
              </a:ext>
            </a:extLst>
          </p:cNvPr>
          <p:cNvSpPr/>
          <p:nvPr/>
        </p:nvSpPr>
        <p:spPr>
          <a:xfrm>
            <a:off x="11755958" y="4216006"/>
            <a:ext cx="45719"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7CF6276-F92D-48BF-9A07-614159C9EE61}"/>
              </a:ext>
            </a:extLst>
          </p:cNvPr>
          <p:cNvCxnSpPr>
            <a:cxnSpLocks/>
            <a:stCxn id="45" idx="2"/>
          </p:cNvCxnSpPr>
          <p:nvPr/>
        </p:nvCxnSpPr>
        <p:spPr>
          <a:xfrm flipH="1">
            <a:off x="9708775" y="4792070"/>
            <a:ext cx="2070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1F0E6D-2C83-4821-8E21-CA775C88A8A5}"/>
              </a:ext>
            </a:extLst>
          </p:cNvPr>
          <p:cNvSpPr txBox="1"/>
          <p:nvPr/>
        </p:nvSpPr>
        <p:spPr>
          <a:xfrm>
            <a:off x="8080351" y="3697997"/>
            <a:ext cx="1378684" cy="369332"/>
          </a:xfrm>
          <a:prstGeom prst="rect">
            <a:avLst/>
          </a:prstGeom>
          <a:noFill/>
        </p:spPr>
        <p:txBody>
          <a:bodyPr wrap="square" rtlCol="0">
            <a:spAutoFit/>
          </a:bodyPr>
          <a:lstStyle/>
          <a:p>
            <a:r>
              <a:rPr lang="en-US" sz="1800" b="1" i="1" dirty="0"/>
              <a:t>save</a:t>
            </a:r>
          </a:p>
        </p:txBody>
      </p:sp>
      <p:cxnSp>
        <p:nvCxnSpPr>
          <p:cNvPr id="49" name="Straight Arrow Connector 48">
            <a:extLst>
              <a:ext uri="{FF2B5EF4-FFF2-40B4-BE49-F238E27FC236}">
                <a16:creationId xmlns:a16="http://schemas.microsoft.com/office/drawing/2014/main" id="{FBEEC4C3-6A40-4ACD-AA86-AEDC68492FCE}"/>
              </a:ext>
            </a:extLst>
          </p:cNvPr>
          <p:cNvCxnSpPr/>
          <p:nvPr/>
        </p:nvCxnSpPr>
        <p:spPr>
          <a:xfrm flipH="1">
            <a:off x="7133828" y="5013176"/>
            <a:ext cx="262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00E195-7C22-4F13-BFAA-82A7AA1520AE}"/>
              </a:ext>
            </a:extLst>
          </p:cNvPr>
          <p:cNvSpPr txBox="1"/>
          <p:nvPr/>
        </p:nvSpPr>
        <p:spPr>
          <a:xfrm>
            <a:off x="8004173" y="4972520"/>
            <a:ext cx="1378684" cy="369332"/>
          </a:xfrm>
          <a:prstGeom prst="rect">
            <a:avLst/>
          </a:prstGeom>
          <a:noFill/>
        </p:spPr>
        <p:txBody>
          <a:bodyPr wrap="square" rtlCol="0">
            <a:spAutoFit/>
          </a:bodyPr>
          <a:lstStyle/>
          <a:p>
            <a:r>
              <a:rPr lang="en-US" sz="1800" b="1" i="1" dirty="0"/>
              <a:t>cleanup</a:t>
            </a:r>
          </a:p>
        </p:txBody>
      </p:sp>
      <p:cxnSp>
        <p:nvCxnSpPr>
          <p:cNvPr id="52" name="Straight Arrow Connector 51">
            <a:extLst>
              <a:ext uri="{FF2B5EF4-FFF2-40B4-BE49-F238E27FC236}">
                <a16:creationId xmlns:a16="http://schemas.microsoft.com/office/drawing/2014/main" id="{7FAE6437-FA5C-40A3-BEDE-4C49CE94B391}"/>
              </a:ext>
            </a:extLst>
          </p:cNvPr>
          <p:cNvCxnSpPr/>
          <p:nvPr/>
        </p:nvCxnSpPr>
        <p:spPr>
          <a:xfrm>
            <a:off x="7172570" y="5373216"/>
            <a:ext cx="256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44D23C1-263C-4CB5-BA30-14432D3D73DA}"/>
              </a:ext>
            </a:extLst>
          </p:cNvPr>
          <p:cNvSpPr/>
          <p:nvPr/>
        </p:nvSpPr>
        <p:spPr>
          <a:xfrm>
            <a:off x="9736067" y="5388877"/>
            <a:ext cx="53172" cy="517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E5BA9A0-10F8-444B-9025-DE6C22653D49}"/>
              </a:ext>
            </a:extLst>
          </p:cNvPr>
          <p:cNvCxnSpPr>
            <a:stCxn id="53" idx="2"/>
          </p:cNvCxnSpPr>
          <p:nvPr/>
        </p:nvCxnSpPr>
        <p:spPr>
          <a:xfrm flipH="1">
            <a:off x="7156688" y="5906393"/>
            <a:ext cx="2605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35B9D6-3613-4756-9BAB-52F928F1E47B}"/>
              </a:ext>
            </a:extLst>
          </p:cNvPr>
          <p:cNvCxnSpPr>
            <a:stCxn id="21" idx="2"/>
          </p:cNvCxnSpPr>
          <p:nvPr/>
        </p:nvCxnSpPr>
        <p:spPr>
          <a:xfrm flipH="1">
            <a:off x="4761246" y="6309318"/>
            <a:ext cx="2372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F85E96-1CD3-48AA-925D-CF96C29EB8AB}"/>
              </a:ext>
            </a:extLst>
          </p:cNvPr>
          <p:cNvCxnSpPr/>
          <p:nvPr/>
        </p:nvCxnSpPr>
        <p:spPr>
          <a:xfrm flipH="1">
            <a:off x="2359711" y="6597352"/>
            <a:ext cx="2346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owchart: Decision 59">
            <a:extLst>
              <a:ext uri="{FF2B5EF4-FFF2-40B4-BE49-F238E27FC236}">
                <a16:creationId xmlns:a16="http://schemas.microsoft.com/office/drawing/2014/main" id="{FBF0DDC1-D0E8-44FB-A4E2-648BF4BFE8CD}"/>
              </a:ext>
            </a:extLst>
          </p:cNvPr>
          <p:cNvSpPr/>
          <p:nvPr/>
        </p:nvSpPr>
        <p:spPr>
          <a:xfrm>
            <a:off x="6166420" y="3490617"/>
            <a:ext cx="1006150" cy="45218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4B0AF0B-24EC-4C83-A047-43A81CEA7DA2}"/>
              </a:ext>
            </a:extLst>
          </p:cNvPr>
          <p:cNvSpPr txBox="1"/>
          <p:nvPr/>
        </p:nvSpPr>
        <p:spPr>
          <a:xfrm>
            <a:off x="7939083" y="3393345"/>
            <a:ext cx="1274101" cy="338554"/>
          </a:xfrm>
          <a:prstGeom prst="rect">
            <a:avLst/>
          </a:prstGeom>
          <a:noFill/>
        </p:spPr>
        <p:txBody>
          <a:bodyPr wrap="square" rtlCol="0">
            <a:spAutoFit/>
          </a:bodyPr>
          <a:lstStyle/>
          <a:p>
            <a:r>
              <a:rPr lang="en-US" sz="1600" dirty="0"/>
              <a:t>messages</a:t>
            </a:r>
          </a:p>
        </p:txBody>
      </p:sp>
      <p:cxnSp>
        <p:nvCxnSpPr>
          <p:cNvPr id="63" name="Straight Arrow Connector 62">
            <a:extLst>
              <a:ext uri="{FF2B5EF4-FFF2-40B4-BE49-F238E27FC236}">
                <a16:creationId xmlns:a16="http://schemas.microsoft.com/office/drawing/2014/main" id="{FA33BEC6-469A-4FD4-971D-EE2AC2EFF948}"/>
              </a:ext>
            </a:extLst>
          </p:cNvPr>
          <p:cNvCxnSpPr>
            <a:stCxn id="60" idx="1"/>
          </p:cNvCxnSpPr>
          <p:nvPr/>
        </p:nvCxnSpPr>
        <p:spPr>
          <a:xfrm flipH="1" flipV="1">
            <a:off x="405780" y="3697997"/>
            <a:ext cx="5760640" cy="1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8118C88-327C-4BAF-B9F2-8075AE8F2582}"/>
              </a:ext>
            </a:extLst>
          </p:cNvPr>
          <p:cNvCxnSpPr>
            <a:stCxn id="60" idx="2"/>
          </p:cNvCxnSpPr>
          <p:nvPr/>
        </p:nvCxnSpPr>
        <p:spPr>
          <a:xfrm rot="16200000" flipH="1">
            <a:off x="6870131" y="3742164"/>
            <a:ext cx="62264" cy="463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9A701EC-6D59-41E8-8C97-106C0954C2B5}"/>
              </a:ext>
            </a:extLst>
          </p:cNvPr>
          <p:cNvSpPr/>
          <p:nvPr/>
        </p:nvSpPr>
        <p:spPr>
          <a:xfrm>
            <a:off x="1546866" y="1774329"/>
            <a:ext cx="853038" cy="699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Agency customer id</a:t>
            </a:r>
          </a:p>
          <a:p>
            <a:pPr algn="ctr"/>
            <a:r>
              <a:rPr lang="en-US" sz="1000" dirty="0">
                <a:solidFill>
                  <a:schemeClr val="tx1"/>
                </a:solidFill>
              </a:rPr>
              <a:t>Start date</a:t>
            </a:r>
          </a:p>
          <a:p>
            <a:pPr algn="ctr"/>
            <a:r>
              <a:rPr lang="en-US" sz="1000" dirty="0">
                <a:solidFill>
                  <a:schemeClr val="tx1"/>
                </a:solidFill>
              </a:rPr>
              <a:t>End date</a:t>
            </a:r>
          </a:p>
        </p:txBody>
      </p:sp>
    </p:spTree>
    <p:extLst>
      <p:ext uri="{BB962C8B-B14F-4D97-AF65-F5344CB8AC3E}">
        <p14:creationId xmlns:p14="http://schemas.microsoft.com/office/powerpoint/2010/main" val="72812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65175" y="1340768"/>
            <a:ext cx="10225781" cy="5117999"/>
          </a:xfrm>
          <a:prstGeom prst="rect">
            <a:avLst/>
          </a:prstGeom>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 Update and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646331"/>
          </a:xfrm>
          <a:prstGeom prst="rect">
            <a:avLst/>
          </a:prstGeom>
          <a:noFill/>
        </p:spPr>
        <p:txBody>
          <a:bodyPr wrap="square" rtlCol="0">
            <a:spAutoFit/>
          </a:bodyPr>
          <a:lstStyle/>
          <a:p>
            <a:pPr algn="just"/>
            <a:r>
              <a:rPr lang="en-US" sz="1800" dirty="0"/>
              <a:t>For the Functionality of Create ,Update &amp; Delete we Implement the Code in Behavior Definition Class.</a:t>
            </a:r>
          </a:p>
          <a:p>
            <a:pPr algn="just"/>
            <a:r>
              <a:rPr lang="en-US" sz="1800" dirty="0"/>
              <a:t>Step 1: Click Create Button.</a:t>
            </a:r>
          </a:p>
        </p:txBody>
      </p:sp>
    </p:spTree>
    <p:extLst>
      <p:ext uri="{BB962C8B-B14F-4D97-AF65-F5344CB8AC3E}">
        <p14:creationId xmlns:p14="http://schemas.microsoft.com/office/powerpoint/2010/main" val="3814240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raw.githubusercontent.com/soyuztechnologies/restful-abap/master/Unmanaged%20Implementation/DevelopingUnmanagedTransactionalApp/images/5Create.png?token=ASAGDWZYH6IFR4SAWFYDNDDBUYRG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71"/>
          <a:stretch/>
        </p:blipFill>
        <p:spPr bwMode="auto">
          <a:xfrm>
            <a:off x="3025054" y="1124744"/>
            <a:ext cx="5950381" cy="281257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Create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95161"/>
            <a:ext cx="10760868" cy="369332"/>
          </a:xfrm>
          <a:prstGeom prst="rect">
            <a:avLst/>
          </a:prstGeom>
          <a:noFill/>
        </p:spPr>
        <p:txBody>
          <a:bodyPr wrap="square" rtlCol="0">
            <a:spAutoFit/>
          </a:bodyPr>
          <a:lstStyle/>
          <a:p>
            <a:pPr algn="just"/>
            <a:r>
              <a:rPr lang="en-US" sz="1800" dirty="0"/>
              <a:t>Step 2: Fill all Correct Entries and Click on Create Button.</a:t>
            </a:r>
          </a:p>
        </p:txBody>
      </p:sp>
      <p:pic>
        <p:nvPicPr>
          <p:cNvPr id="5124" name="Picture 4" descr="https://raw.githubusercontent.com/soyuztechnologies/restful-abap/master/Unmanaged%20Implementation/DevelopingUnmanagedTransactionalApp/images/5CreateSaved.png?token=ASAGDWYVDYOJJ4VJK64DZM3BUYR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471" y="4314427"/>
            <a:ext cx="8287548" cy="2337514"/>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rot="5400000">
            <a:off x="5434979" y="3904537"/>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1910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Update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3: Select a Radio Button and Click Edit Option for Update.</a:t>
            </a:r>
          </a:p>
        </p:txBody>
      </p:sp>
      <p:pic>
        <p:nvPicPr>
          <p:cNvPr id="6146" name="Picture 2" descr="https://raw.githubusercontent.com/soyuztechnologies/restful-abap/master/Unmanaged%20Implementation/DevelopingUnmanagedTransactionalApp/images/6Update.png?token=ASAGDWYPMP4XQN42LDOM7YTBUYSGA"/>
          <p:cNvPicPr>
            <a:picLocks noChangeAspect="1" noChangeArrowheads="1"/>
          </p:cNvPicPr>
          <p:nvPr/>
        </p:nvPicPr>
        <p:blipFill rotWithShape="1">
          <a:blip r:embed="rId3">
            <a:extLst>
              <a:ext uri="{28A0092B-C50C-407E-A947-70E740481C1C}">
                <a14:useLocalDpi xmlns:a14="http://schemas.microsoft.com/office/drawing/2010/main" val="0"/>
              </a:ext>
            </a:extLst>
          </a:blip>
          <a:srcRect b="17284"/>
          <a:stretch/>
        </p:blipFill>
        <p:spPr bwMode="auto">
          <a:xfrm>
            <a:off x="609441" y="1196752"/>
            <a:ext cx="1056429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Unmanaged%20Implementation/DevelopingUnmanagedTransactionalApp/images/6Edit.png?token=ASAGDWZB7KWYAYGMTTSI2TLBUYSL6"/>
          <p:cNvPicPr>
            <a:picLocks noChangeAspect="1" noChangeArrowheads="1"/>
          </p:cNvPicPr>
          <p:nvPr/>
        </p:nvPicPr>
        <p:blipFill rotWithShape="1">
          <a:blip r:embed="rId4">
            <a:extLst>
              <a:ext uri="{28A0092B-C50C-407E-A947-70E740481C1C}">
                <a14:useLocalDpi xmlns:a14="http://schemas.microsoft.com/office/drawing/2010/main" val="0"/>
              </a:ext>
            </a:extLst>
          </a:blip>
          <a:srcRect t="5595" b="33611"/>
          <a:stretch/>
        </p:blipFill>
        <p:spPr bwMode="auto">
          <a:xfrm>
            <a:off x="1989956" y="4221088"/>
            <a:ext cx="8047417" cy="2430853"/>
          </a:xfrm>
          <a:prstGeom prst="rect">
            <a:avLst/>
          </a:prstGeom>
          <a:noFill/>
          <a:extLst>
            <a:ext uri="{909E8E84-426E-40DD-AFC4-6F175D3DCCD1}">
              <a14:hiddenFill xmlns:a14="http://schemas.microsoft.com/office/drawing/2010/main">
                <a:solidFill>
                  <a:srgbClr val="FFFFFF"/>
                </a:solidFill>
              </a14:hiddenFill>
            </a:ext>
          </a:extLst>
        </p:spPr>
      </p:pic>
      <p:sp>
        <p:nvSpPr>
          <p:cNvPr id="16" name="Chevron 15"/>
          <p:cNvSpPr/>
          <p:nvPr/>
        </p:nvSpPr>
        <p:spPr>
          <a:xfrm rot="5400000">
            <a:off x="5795019" y="3832529"/>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92793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Delete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AutoShape 2" descr="B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4Seq.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4Seq.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4Seq.png"/>
          <p:cNvSpPr>
            <a:spLocks noChangeAspect="1" noChangeArrowheads="1"/>
          </p:cNvSpPr>
          <p:nvPr/>
        </p:nvSpPr>
        <p:spPr bwMode="auto">
          <a:xfrm>
            <a:off x="6554511" y="4737067"/>
            <a:ext cx="232223" cy="232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19811" y="836712"/>
            <a:ext cx="10760868" cy="369332"/>
          </a:xfrm>
          <a:prstGeom prst="rect">
            <a:avLst/>
          </a:prstGeom>
          <a:noFill/>
        </p:spPr>
        <p:txBody>
          <a:bodyPr wrap="square" rtlCol="0">
            <a:spAutoFit/>
          </a:bodyPr>
          <a:lstStyle/>
          <a:p>
            <a:pPr algn="just"/>
            <a:r>
              <a:rPr lang="en-US" sz="1800" dirty="0"/>
              <a:t>Step 4: Select a Radio Button and Click on Delete Button.</a:t>
            </a:r>
          </a:p>
        </p:txBody>
      </p:sp>
      <p:sp>
        <p:nvSpPr>
          <p:cNvPr id="16" name="Chevron 15"/>
          <p:cNvSpPr/>
          <p:nvPr/>
        </p:nvSpPr>
        <p:spPr>
          <a:xfrm rot="5400000">
            <a:off x="5795019" y="3760521"/>
            <a:ext cx="486897" cy="543936"/>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70" name="Picture 2" descr="https://raw.githubusercontent.com/soyuztechnologies/restful-abap/master/Unmanaged%20Implementation/DevelopingUnmanagedTransactionalApp/images/7Search.png?token=ASAGDW4NFLPTIE2UN44LXMDBUYSZQ"/>
          <p:cNvPicPr>
            <a:picLocks noChangeAspect="1" noChangeArrowheads="1"/>
          </p:cNvPicPr>
          <p:nvPr/>
        </p:nvPicPr>
        <p:blipFill rotWithShape="1">
          <a:blip r:embed="rId3">
            <a:extLst>
              <a:ext uri="{28A0092B-C50C-407E-A947-70E740481C1C}">
                <a14:useLocalDpi xmlns:a14="http://schemas.microsoft.com/office/drawing/2010/main" val="0"/>
              </a:ext>
            </a:extLst>
          </a:blip>
          <a:srcRect t="3288" b="5228"/>
          <a:stretch/>
        </p:blipFill>
        <p:spPr bwMode="auto">
          <a:xfrm>
            <a:off x="619811" y="1268760"/>
            <a:ext cx="10819433" cy="2520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Unmanaged%20Implementation/DevelopingUnmanagedTransactionalApp/images/7confirmDelete.png?token=ASAGDW4W6NOFBCGPCR5Z2E3BUYS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979"/>
          <a:stretch/>
        </p:blipFill>
        <p:spPr bwMode="auto">
          <a:xfrm>
            <a:off x="3430116" y="4339476"/>
            <a:ext cx="5267400" cy="232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793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s://raw.githubusercontent.com/soyuztechnologies/restful-abap/master/Unmanaged%20Implementation/DevelopingUnmanagedTransactionalApp/images/8CID.png?token=ASAGDWZQZY6Y4QTBSFHEHKLBUYP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3099938"/>
            <a:ext cx="7560840" cy="3372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9811" y="895161"/>
            <a:ext cx="10760867" cy="2031325"/>
          </a:xfrm>
          <a:prstGeom prst="rect">
            <a:avLst/>
          </a:prstGeom>
          <a:noFill/>
        </p:spPr>
        <p:txBody>
          <a:bodyPr wrap="square" rtlCol="0">
            <a:spAutoFit/>
          </a:bodyPr>
          <a:lstStyle/>
          <a:p>
            <a:pPr lvl="0" defTabSz="914400" eaLnBrk="0" fontAlgn="base" hangingPunct="0">
              <a:spcBef>
                <a:spcPct val="0"/>
              </a:spcBef>
              <a:spcAft>
                <a:spcPct val="0"/>
              </a:spcAft>
            </a:pPr>
            <a:r>
              <a:rPr lang="en-US" sz="1800" dirty="0"/>
              <a:t>“Actions” are </a:t>
            </a:r>
            <a:r>
              <a:rPr lang="en-US" sz="1800" b="1" dirty="0"/>
              <a:t>addition operations in addition to CRUD operations</a:t>
            </a:r>
            <a:r>
              <a:rPr lang="en-US" sz="1800" dirty="0"/>
              <a:t>. Are the operations which are non-standard for a business object</a:t>
            </a:r>
            <a:endParaRPr lang="en-US" altLang="en-US" sz="1800" dirty="0">
              <a:solidFill>
                <a:srgbClr val="24292F"/>
              </a:solidFill>
            </a:endParaRPr>
          </a:p>
          <a:p>
            <a:pPr lvl="0" algn="just" defTabSz="914400" eaLnBrk="0" fontAlgn="base" hangingPunct="0">
              <a:spcBef>
                <a:spcPct val="0"/>
              </a:spcBef>
              <a:spcAft>
                <a:spcPct val="0"/>
              </a:spcAft>
            </a:pPr>
            <a:r>
              <a:rPr lang="en-US" altLang="en-US" sz="1800" dirty="0">
                <a:solidFill>
                  <a:srgbClr val="24292F"/>
                </a:solidFill>
              </a:rPr>
              <a:t>Below steps describes the implementation of an action related to the travel instances. Using this action, the end user should be able to change the status of travel processing.</a:t>
            </a:r>
          </a:p>
          <a:p>
            <a:pPr lvl="0" defTabSz="914400" eaLnBrk="0" fontAlgn="base" hangingPunct="0">
              <a:spcBef>
                <a:spcPct val="0"/>
              </a:spcBef>
              <a:spcAft>
                <a:spcPct val="0"/>
              </a:spcAft>
            </a:pPr>
            <a:endParaRPr lang="en-US" altLang="en-US" sz="1800" dirty="0"/>
          </a:p>
          <a:p>
            <a:pPr lvl="0" defTabSz="914400" eaLnBrk="0" fontAlgn="base" hangingPunct="0">
              <a:spcBef>
                <a:spcPct val="0"/>
              </a:spcBef>
              <a:spcAft>
                <a:spcPct val="0"/>
              </a:spcAft>
              <a:buFontTx/>
              <a:buAutoNum type="arabicPeriod"/>
            </a:pPr>
            <a:r>
              <a:rPr lang="en-US" altLang="en-US" sz="1800" dirty="0">
                <a:solidFill>
                  <a:srgbClr val="24292F"/>
                </a:solidFill>
              </a:rPr>
              <a:t>Adding a Type Definition for Import and Export Parameters Required for the </a:t>
            </a:r>
            <a:r>
              <a:rPr lang="en-US" altLang="en-US" sz="1800" b="1" dirty="0">
                <a:solidFill>
                  <a:srgbClr val="24292F"/>
                </a:solidFill>
              </a:rPr>
              <a:t>Action SET_STATUS_BOOKED</a:t>
            </a:r>
          </a:p>
          <a:p>
            <a:pPr defTabSz="914400" eaLnBrk="0" fontAlgn="base" hangingPunct="0">
              <a:spcBef>
                <a:spcPct val="0"/>
              </a:spcBef>
              <a:spcAft>
                <a:spcPct val="0"/>
              </a:spcAft>
              <a:buFontTx/>
              <a:buAutoNum type="arabicPeriod"/>
            </a:pPr>
            <a:r>
              <a:rPr lang="en-US" sz="1800" dirty="0"/>
              <a:t>Implementing the Action Handling.</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73352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aw.githubusercontent.com/soyuztechnologies/restful-abap/master/Unmanaged%20Implementation/DevelopingUnmanagedTransactionalApp/images/8SelRadio.png?token=ASAGDW2TY5U3VUC3P2YWYQ3BUYTGA"/>
          <p:cNvPicPr>
            <a:picLocks noChangeAspect="1" noChangeArrowheads="1"/>
          </p:cNvPicPr>
          <p:nvPr/>
        </p:nvPicPr>
        <p:blipFill rotWithShape="1">
          <a:blip r:embed="rId2">
            <a:extLst>
              <a:ext uri="{28A0092B-C50C-407E-A947-70E740481C1C}">
                <a14:useLocalDpi xmlns:a14="http://schemas.microsoft.com/office/drawing/2010/main" val="0"/>
              </a:ext>
            </a:extLst>
          </a:blip>
          <a:srcRect t="13067" b="11452"/>
          <a:stretch/>
        </p:blipFill>
        <p:spPr bwMode="auto">
          <a:xfrm>
            <a:off x="1010787" y="1124744"/>
            <a:ext cx="9980169" cy="252028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AutoShape 2" descr="8CI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9811" y="895161"/>
            <a:ext cx="10959574" cy="36933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24292F"/>
                </a:solidFill>
              </a:rPr>
              <a:t>Select Radio Button and Click on </a:t>
            </a:r>
            <a:r>
              <a:rPr lang="en-US" altLang="en-US" sz="1800" b="1" dirty="0">
                <a:solidFill>
                  <a:srgbClr val="24292F"/>
                </a:solidFill>
              </a:rPr>
              <a:t>Set To Booked &amp; Travel Status </a:t>
            </a:r>
            <a:r>
              <a:rPr lang="en-US" altLang="en-US" sz="1800" dirty="0">
                <a:solidFill>
                  <a:srgbClr val="24292F"/>
                </a:solidFill>
              </a:rPr>
              <a:t>Change to Book </a:t>
            </a:r>
            <a:r>
              <a:rPr lang="en-US" altLang="en-US" sz="1800" b="1" dirty="0">
                <a:solidFill>
                  <a:srgbClr val="24292F"/>
                </a:solidFill>
              </a:rPr>
              <a:t>(B)</a:t>
            </a:r>
          </a:p>
        </p:txBody>
      </p:sp>
      <p:sp>
        <p:nvSpPr>
          <p:cNvPr id="5" name="Rectangle 8"/>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4" descr="8StatusChang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raw.githubusercontent.com/soyuztechnologies/restful-abap/master/Unmanaged%20Implementation/DevelopingUnmanagedTransactionalApp/images/8StatusChanged.png?token=ASAGDW3NA3D32HNYLQ3LBULBUYTVO"/>
          <p:cNvPicPr>
            <a:picLocks noChangeAspect="1" noChangeArrowheads="1"/>
          </p:cNvPicPr>
          <p:nvPr/>
        </p:nvPicPr>
        <p:blipFill rotWithShape="1">
          <a:blip r:embed="rId4">
            <a:extLst>
              <a:ext uri="{28A0092B-C50C-407E-A947-70E740481C1C}">
                <a14:useLocalDpi xmlns:a14="http://schemas.microsoft.com/office/drawing/2010/main" val="0"/>
              </a:ext>
            </a:extLst>
          </a:blip>
          <a:srcRect t="15608"/>
          <a:stretch/>
        </p:blipFill>
        <p:spPr bwMode="auto">
          <a:xfrm>
            <a:off x="1615943" y="4293096"/>
            <a:ext cx="8769856" cy="2257369"/>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p:cNvSpPr/>
          <p:nvPr/>
        </p:nvSpPr>
        <p:spPr>
          <a:xfrm rot="5400000">
            <a:off x="5778955" y="3672449"/>
            <a:ext cx="486897" cy="576064"/>
          </a:xfrm>
          <a:prstGeom prst="chevr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7614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Behavior Pool Logic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09441" y="887528"/>
            <a:ext cx="6371429" cy="4771429"/>
          </a:xfrm>
          <a:prstGeom prst="rect">
            <a:avLst/>
          </a:prstGeom>
        </p:spPr>
      </p:pic>
      <p:cxnSp>
        <p:nvCxnSpPr>
          <p:cNvPr id="8" name="Straight Connector 7"/>
          <p:cNvCxnSpPr/>
          <p:nvPr/>
        </p:nvCxnSpPr>
        <p:spPr>
          <a:xfrm>
            <a:off x="6933781" y="5112836"/>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3781" y="5147900"/>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hlinkClick r:id="rId4"/>
              </a:rPr>
              <a:t>Behavior Pool Logic</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933781" y="4642361"/>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31605214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20794" y="5450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04</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405780" y="705667"/>
            <a:ext cx="11101595" cy="6155531"/>
          </a:xfrm>
          <a:prstGeom prst="rect">
            <a:avLst/>
          </a:prstGeom>
          <a:noFill/>
        </p:spPr>
        <p:txBody>
          <a:bodyPr wrap="square" rtlCol="0">
            <a:spAutoFit/>
          </a:bodyPr>
          <a:lstStyle/>
          <a:p>
            <a:pPr marL="133234" indent="-285664">
              <a:buFont typeface="Arial" panose="020B0604020202020204" pitchFamily="34" charset="0"/>
              <a:buChar char="•"/>
            </a:pPr>
            <a:r>
              <a:rPr lang="en-IN" sz="2000" dirty="0">
                <a:solidFill>
                  <a:schemeClr val="bg1"/>
                </a:solidFill>
              </a:rPr>
              <a:t>Local Types/Classes in ABAP with Global Classes</a:t>
            </a:r>
          </a:p>
          <a:p>
            <a:pPr marL="133234" indent="-285664">
              <a:buFont typeface="Arial" panose="020B0604020202020204" pitchFamily="34" charset="0"/>
              <a:buChar char="•"/>
            </a:pPr>
            <a:r>
              <a:rPr lang="en-IN" sz="2000" dirty="0">
                <a:solidFill>
                  <a:schemeClr val="bg1"/>
                </a:solidFill>
              </a:rPr>
              <a:t>Implementing Class Pool Concept</a:t>
            </a:r>
            <a:endParaRPr lang="en-US" sz="2000" dirty="0">
              <a:solidFill>
                <a:schemeClr val="bg1"/>
              </a:solidFill>
            </a:endParaRPr>
          </a:p>
          <a:p>
            <a:pPr marL="133234" indent="-285664">
              <a:buFont typeface="Arial" panose="020B0604020202020204" pitchFamily="34" charset="0"/>
              <a:buChar char="•"/>
            </a:pPr>
            <a:r>
              <a:rPr lang="en-US" sz="2000" dirty="0">
                <a:solidFill>
                  <a:schemeClr val="bg1"/>
                </a:solidFill>
              </a:rPr>
              <a:t>Behavior Definition Introduction</a:t>
            </a:r>
          </a:p>
          <a:p>
            <a:pPr marL="133234" indent="-285664">
              <a:buFont typeface="Arial" panose="020B0604020202020204" pitchFamily="34" charset="0"/>
              <a:buChar char="•"/>
            </a:pPr>
            <a:r>
              <a:rPr lang="en-US" sz="2000" dirty="0">
                <a:solidFill>
                  <a:schemeClr val="bg1"/>
                </a:solidFill>
              </a:rPr>
              <a:t>Create Behavior Definition</a:t>
            </a:r>
          </a:p>
          <a:p>
            <a:pPr marL="133234" indent="-285664">
              <a:buFont typeface="Arial" panose="020B0604020202020204" pitchFamily="34" charset="0"/>
              <a:buChar char="•"/>
            </a:pPr>
            <a:r>
              <a:rPr lang="en-US" sz="2000" dirty="0">
                <a:solidFill>
                  <a:schemeClr val="bg1"/>
                </a:solidFill>
              </a:rPr>
              <a:t>Create Behavior implementation for Unmanaged Scenario</a:t>
            </a:r>
          </a:p>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2000" dirty="0">
                <a:solidFill>
                  <a:schemeClr val="bg1"/>
                </a:solidFill>
              </a:rPr>
              <a:t>Introduction to Managed Scenario</a:t>
            </a:r>
          </a:p>
          <a:p>
            <a:pPr marL="342900" indent="-342900">
              <a:buFont typeface="Arial" panose="020B0604020202020204" pitchFamily="34" charset="0"/>
              <a:buChar char="•"/>
            </a:pPr>
            <a:r>
              <a:rPr lang="en-IN" sz="2000" dirty="0">
                <a:solidFill>
                  <a:schemeClr val="bg1"/>
                </a:solidFill>
              </a:rPr>
              <a:t>Use Case for Managed Scenario</a:t>
            </a:r>
          </a:p>
          <a:p>
            <a:pPr marL="342900" indent="-342900">
              <a:buFont typeface="Arial" panose="020B0604020202020204" pitchFamily="34" charset="0"/>
              <a:buChar char="•"/>
            </a:pPr>
            <a:r>
              <a:rPr lang="en-IN" sz="2000" dirty="0">
                <a:solidFill>
                  <a:schemeClr val="bg1"/>
                </a:solidFill>
              </a:rPr>
              <a:t>Describing Functionality of Scenario</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Sequence Diagram</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a:t>
            </a:r>
            <a:r>
              <a:rPr lang="en-US" sz="2000" dirty="0" err="1">
                <a:solidFill>
                  <a:schemeClr val="bg1"/>
                </a:solidFill>
              </a:rPr>
              <a:t>set_status_booked</a:t>
            </a:r>
            <a:endParaRPr lang="en-US" sz="2000" dirty="0">
              <a:solidFill>
                <a:schemeClr val="bg1"/>
              </a:solidFill>
            </a:endParaRPr>
          </a:p>
          <a:p>
            <a:endParaRPr lang="en-US" sz="1400" dirty="0"/>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188640"/>
            <a:ext cx="10969943" cy="711081"/>
          </a:xfrm>
        </p:spPr>
        <p:txBody>
          <a:bodyPr>
            <a:noAutofit/>
          </a:bodyPr>
          <a:lstStyle/>
          <a:p>
            <a:r>
              <a:rPr lang="en-US" sz="3200" dirty="0">
                <a:latin typeface="Cooper Black" panose="0208090404030B020404" pitchFamily="18" charset="0"/>
              </a:rPr>
              <a:t>Local Types/Classes in ABAP with Global Classes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37CE849F-BD64-4DB2-9A0C-B8566C657077}"/>
              </a:ext>
            </a:extLst>
          </p:cNvPr>
          <p:cNvSpPr txBox="1"/>
          <p:nvPr/>
        </p:nvSpPr>
        <p:spPr>
          <a:xfrm>
            <a:off x="410735" y="896527"/>
            <a:ext cx="11142163" cy="3785652"/>
          </a:xfrm>
          <a:prstGeom prst="rect">
            <a:avLst/>
          </a:prstGeom>
          <a:noFill/>
        </p:spPr>
        <p:txBody>
          <a:bodyPr wrap="square" rtlCol="0">
            <a:spAutoFit/>
          </a:bodyPr>
          <a:lstStyle/>
          <a:p>
            <a:r>
              <a:rPr lang="en-US" sz="2000" dirty="0"/>
              <a:t>Local Types for Global Classes -  Within class pools, as in virtually any other ABAP program, data types, local interfaces, and local classes can be defined to ensure a better structure of the implementation of the global class.</a:t>
            </a:r>
          </a:p>
          <a:p>
            <a:pPr marL="457200" indent="-457200">
              <a:buAutoNum type="arabicPeriod"/>
            </a:pPr>
            <a:endParaRPr lang="en-US" sz="2000" dirty="0"/>
          </a:p>
          <a:p>
            <a:pPr marL="457200" indent="-457200">
              <a:buAutoNum type="arabicPeriod"/>
            </a:pPr>
            <a:r>
              <a:rPr lang="en-US" sz="2000" dirty="0"/>
              <a:t>More number of classes will cause confusion and over-modularization increase the complexity of our design</a:t>
            </a:r>
          </a:p>
          <a:p>
            <a:pPr marL="457200" indent="-457200">
              <a:buAutoNum type="arabicPeriod"/>
            </a:pPr>
            <a:r>
              <a:rPr lang="en-US" sz="2000" dirty="0"/>
              <a:t>More number of global classes, will increase the chance of our code being exposed to reports/classes which we may want to use only a private</a:t>
            </a:r>
          </a:p>
          <a:p>
            <a:pPr marL="457200" indent="-457200" algn="just">
              <a:buAutoNum type="arabicPeriod"/>
            </a:pPr>
            <a:r>
              <a:rPr lang="en-US" sz="2000" dirty="0"/>
              <a:t>Allow a modularized way of designing app but still keeping our code in a single contain, a good balance between number of classes v.s modularization.</a:t>
            </a:r>
          </a:p>
          <a:p>
            <a:pPr marL="457200" indent="-457200">
              <a:buAutoNum type="arabicPeriod"/>
            </a:pPr>
            <a:r>
              <a:rPr lang="en-US" sz="2000" dirty="0"/>
              <a:t>At times we need so many classes for different purpose with very limited no of methods. 2 meh. + 20 classes, Create a class pool would be a good options.</a:t>
            </a:r>
            <a:endParaRPr lang="en-IN" sz="2000" dirty="0"/>
          </a:p>
        </p:txBody>
      </p:sp>
    </p:spTree>
    <p:extLst>
      <p:ext uri="{BB962C8B-B14F-4D97-AF65-F5344CB8AC3E}">
        <p14:creationId xmlns:p14="http://schemas.microsoft.com/office/powerpoint/2010/main" val="276560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anim calcmode="lin" valueType="num">
                                      <p:cBhvr>
                                        <p:cTn id="3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F3255D84-F7EC-CC60-1C31-ECF92C051314}"/>
                  </a:ext>
                </a:extLst>
              </p14:cNvPr>
              <p14:cNvContentPartPr/>
              <p14:nvPr/>
            </p14:nvContentPartPr>
            <p14:xfrm>
              <a:off x="2679346" y="3657699"/>
              <a:ext cx="1794240" cy="860760"/>
            </p14:xfrm>
          </p:contentPart>
        </mc:Choice>
        <mc:Fallback xmlns="">
          <p:pic>
            <p:nvPicPr>
              <p:cNvPr id="104" name="Ink 103">
                <a:extLst>
                  <a:ext uri="{FF2B5EF4-FFF2-40B4-BE49-F238E27FC236}">
                    <a16:creationId xmlns:a16="http://schemas.microsoft.com/office/drawing/2014/main" id="{F3255D84-F7EC-CC60-1C31-ECF92C051314}"/>
                  </a:ext>
                </a:extLst>
              </p:cNvPr>
              <p:cNvPicPr/>
              <p:nvPr/>
            </p:nvPicPr>
            <p:blipFill>
              <a:blip r:embed="rId3"/>
              <a:stretch>
                <a:fillRect/>
              </a:stretch>
            </p:blipFill>
            <p:spPr>
              <a:xfrm>
                <a:off x="2670346" y="3648699"/>
                <a:ext cx="18118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5" name="Ink 104">
                <a:extLst>
                  <a:ext uri="{FF2B5EF4-FFF2-40B4-BE49-F238E27FC236}">
                    <a16:creationId xmlns:a16="http://schemas.microsoft.com/office/drawing/2014/main" id="{46D44D6B-0260-A118-6173-4B1004C4D48D}"/>
                  </a:ext>
                </a:extLst>
              </p14:cNvPr>
              <p14:cNvContentPartPr/>
              <p14:nvPr/>
            </p14:nvContentPartPr>
            <p14:xfrm>
              <a:off x="3792106" y="3908619"/>
              <a:ext cx="9360" cy="72000"/>
            </p14:xfrm>
          </p:contentPart>
        </mc:Choice>
        <mc:Fallback xmlns="">
          <p:pic>
            <p:nvPicPr>
              <p:cNvPr id="105" name="Ink 104">
                <a:extLst>
                  <a:ext uri="{FF2B5EF4-FFF2-40B4-BE49-F238E27FC236}">
                    <a16:creationId xmlns:a16="http://schemas.microsoft.com/office/drawing/2014/main" id="{46D44D6B-0260-A118-6173-4B1004C4D48D}"/>
                  </a:ext>
                </a:extLst>
              </p:cNvPr>
              <p:cNvPicPr/>
              <p:nvPr/>
            </p:nvPicPr>
            <p:blipFill>
              <a:blip r:embed="rId5"/>
              <a:stretch>
                <a:fillRect/>
              </a:stretch>
            </p:blipFill>
            <p:spPr>
              <a:xfrm>
                <a:off x="3783106" y="3899619"/>
                <a:ext cx="27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Ink 131">
                <a:extLst>
                  <a:ext uri="{FF2B5EF4-FFF2-40B4-BE49-F238E27FC236}">
                    <a16:creationId xmlns:a16="http://schemas.microsoft.com/office/drawing/2014/main" id="{3519A0E3-D505-BF46-B99D-F163A337793F}"/>
                  </a:ext>
                </a:extLst>
              </p14:cNvPr>
              <p14:cNvContentPartPr/>
              <p14:nvPr/>
            </p14:nvContentPartPr>
            <p14:xfrm>
              <a:off x="3074266" y="4613499"/>
              <a:ext cx="2529000" cy="586440"/>
            </p14:xfrm>
          </p:contentPart>
        </mc:Choice>
        <mc:Fallback xmlns="">
          <p:pic>
            <p:nvPicPr>
              <p:cNvPr id="132" name="Ink 131">
                <a:extLst>
                  <a:ext uri="{FF2B5EF4-FFF2-40B4-BE49-F238E27FC236}">
                    <a16:creationId xmlns:a16="http://schemas.microsoft.com/office/drawing/2014/main" id="{3519A0E3-D505-BF46-B99D-F163A337793F}"/>
                  </a:ext>
                </a:extLst>
              </p:cNvPr>
              <p:cNvPicPr/>
              <p:nvPr/>
            </p:nvPicPr>
            <p:blipFill>
              <a:blip r:embed="rId7"/>
              <a:stretch>
                <a:fillRect/>
              </a:stretch>
            </p:blipFill>
            <p:spPr>
              <a:xfrm>
                <a:off x="3065266" y="4604499"/>
                <a:ext cx="254664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9" name="Ink 148">
                <a:extLst>
                  <a:ext uri="{FF2B5EF4-FFF2-40B4-BE49-F238E27FC236}">
                    <a16:creationId xmlns:a16="http://schemas.microsoft.com/office/drawing/2014/main" id="{3B7F302C-E18B-32B7-888A-D4902984827D}"/>
                  </a:ext>
                </a:extLst>
              </p14:cNvPr>
              <p14:cNvContentPartPr/>
              <p14:nvPr/>
            </p14:nvContentPartPr>
            <p14:xfrm>
              <a:off x="4419586" y="5121099"/>
              <a:ext cx="923760" cy="249120"/>
            </p14:xfrm>
          </p:contentPart>
        </mc:Choice>
        <mc:Fallback xmlns="">
          <p:pic>
            <p:nvPicPr>
              <p:cNvPr id="149" name="Ink 148">
                <a:extLst>
                  <a:ext uri="{FF2B5EF4-FFF2-40B4-BE49-F238E27FC236}">
                    <a16:creationId xmlns:a16="http://schemas.microsoft.com/office/drawing/2014/main" id="{3B7F302C-E18B-32B7-888A-D4902984827D}"/>
                  </a:ext>
                </a:extLst>
              </p:cNvPr>
              <p:cNvPicPr/>
              <p:nvPr/>
            </p:nvPicPr>
            <p:blipFill>
              <a:blip r:embed="rId9"/>
              <a:stretch>
                <a:fillRect/>
              </a:stretch>
            </p:blipFill>
            <p:spPr>
              <a:xfrm>
                <a:off x="4410586" y="5112099"/>
                <a:ext cx="941400" cy="266760"/>
              </a:xfrm>
              <a:prstGeom prst="rect">
                <a:avLst/>
              </a:prstGeom>
            </p:spPr>
          </p:pic>
        </mc:Fallback>
      </mc:AlternateContent>
      <p:sp>
        <p:nvSpPr>
          <p:cNvPr id="157" name="TextBox 156">
            <a:extLst>
              <a:ext uri="{FF2B5EF4-FFF2-40B4-BE49-F238E27FC236}">
                <a16:creationId xmlns:a16="http://schemas.microsoft.com/office/drawing/2014/main" id="{82FD1082-B35D-89F4-939F-A954229291F4}"/>
              </a:ext>
            </a:extLst>
          </p:cNvPr>
          <p:cNvSpPr txBox="1"/>
          <p:nvPr/>
        </p:nvSpPr>
        <p:spPr>
          <a:xfrm>
            <a:off x="117748" y="4886019"/>
            <a:ext cx="269659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Lose coupling</a:t>
            </a:r>
          </a:p>
          <a:p>
            <a:pPr marL="285750" indent="-285750">
              <a:buFont typeface="Arial" panose="020B0604020202020204" pitchFamily="34" charset="0"/>
              <a:buChar char="•"/>
            </a:pPr>
            <a:r>
              <a:rPr lang="en-US" sz="1600" dirty="0"/>
              <a:t>Both entities can co-exist w/o each other</a:t>
            </a:r>
          </a:p>
          <a:p>
            <a:pPr marL="285750" indent="-285750">
              <a:buFont typeface="Arial" panose="020B0604020202020204" pitchFamily="34" charset="0"/>
              <a:buChar char="•"/>
            </a:pPr>
            <a:r>
              <a:rPr lang="en-US" sz="1600" dirty="0"/>
              <a:t>Good to have relation</a:t>
            </a:r>
          </a:p>
        </p:txBody>
      </p:sp>
      <p:sp>
        <p:nvSpPr>
          <p:cNvPr id="158" name="TextBox 157">
            <a:extLst>
              <a:ext uri="{FF2B5EF4-FFF2-40B4-BE49-F238E27FC236}">
                <a16:creationId xmlns:a16="http://schemas.microsoft.com/office/drawing/2014/main" id="{C1853148-B8C9-E686-06D0-72B563FABDE2}"/>
              </a:ext>
            </a:extLst>
          </p:cNvPr>
          <p:cNvSpPr txBox="1"/>
          <p:nvPr/>
        </p:nvSpPr>
        <p:spPr>
          <a:xfrm>
            <a:off x="3286100" y="5490423"/>
            <a:ext cx="26965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Tight Coupling</a:t>
            </a:r>
          </a:p>
          <a:p>
            <a:pPr marL="285750" indent="-285750">
              <a:buFont typeface="Arial" panose="020B0604020202020204" pitchFamily="34" charset="0"/>
              <a:buChar char="•"/>
            </a:pPr>
            <a:r>
              <a:rPr lang="en-US" sz="1600" dirty="0"/>
              <a:t>They come together</a:t>
            </a:r>
          </a:p>
          <a:p>
            <a:pPr marL="285750" indent="-285750">
              <a:buFont typeface="Arial" panose="020B0604020202020204" pitchFamily="34" charset="0"/>
              <a:buChar char="•"/>
            </a:pPr>
            <a:r>
              <a:rPr lang="en-US" sz="1600" dirty="0"/>
              <a:t>Must have relation</a:t>
            </a:r>
          </a:p>
        </p:txBody>
      </p:sp>
      <mc:AlternateContent xmlns:mc="http://schemas.openxmlformats.org/markup-compatibility/2006" xmlns:p14="http://schemas.microsoft.com/office/powerpoint/2010/main">
        <mc:Choice Requires="p14">
          <p:contentPart p14:bwMode="auto" r:id="rId10">
            <p14:nvContentPartPr>
              <p14:cNvPr id="187" name="Ink 186">
                <a:extLst>
                  <a:ext uri="{FF2B5EF4-FFF2-40B4-BE49-F238E27FC236}">
                    <a16:creationId xmlns:a16="http://schemas.microsoft.com/office/drawing/2014/main" id="{F4E0803A-EA22-FE9C-62AA-590EF11D94FF}"/>
                  </a:ext>
                </a:extLst>
              </p14:cNvPr>
              <p14:cNvContentPartPr/>
              <p14:nvPr/>
            </p14:nvContentPartPr>
            <p14:xfrm>
              <a:off x="12615706" y="6893739"/>
              <a:ext cx="383400" cy="144000"/>
            </p14:xfrm>
          </p:contentPart>
        </mc:Choice>
        <mc:Fallback xmlns="">
          <p:pic>
            <p:nvPicPr>
              <p:cNvPr id="187" name="Ink 186">
                <a:extLst>
                  <a:ext uri="{FF2B5EF4-FFF2-40B4-BE49-F238E27FC236}">
                    <a16:creationId xmlns:a16="http://schemas.microsoft.com/office/drawing/2014/main" id="{F4E0803A-EA22-FE9C-62AA-590EF11D94FF}"/>
                  </a:ext>
                </a:extLst>
              </p:cNvPr>
              <p:cNvPicPr/>
              <p:nvPr/>
            </p:nvPicPr>
            <p:blipFill>
              <a:blip r:embed="rId11"/>
              <a:stretch>
                <a:fillRect/>
              </a:stretch>
            </p:blipFill>
            <p:spPr>
              <a:xfrm>
                <a:off x="12606706" y="6884739"/>
                <a:ext cx="401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133D4D4-D9A1-70CE-4C4F-C97099B2D06A}"/>
                  </a:ext>
                </a:extLst>
              </p14:cNvPr>
              <p14:cNvContentPartPr/>
              <p14:nvPr/>
            </p14:nvContentPartPr>
            <p14:xfrm>
              <a:off x="412426" y="618579"/>
              <a:ext cx="11046240" cy="5271734"/>
            </p14:xfrm>
          </p:contentPart>
        </mc:Choice>
        <mc:Fallback xmlns="">
          <p:pic>
            <p:nvPicPr>
              <p:cNvPr id="241" name="Ink 240">
                <a:extLst>
                  <a:ext uri="{FF2B5EF4-FFF2-40B4-BE49-F238E27FC236}">
                    <a16:creationId xmlns:a16="http://schemas.microsoft.com/office/drawing/2014/main" id="{F133D4D4-D9A1-70CE-4C4F-C97099B2D06A}"/>
                  </a:ext>
                </a:extLst>
              </p:cNvPr>
              <p:cNvPicPr/>
              <p:nvPr/>
            </p:nvPicPr>
            <p:blipFill>
              <a:blip r:embed="rId13"/>
              <a:stretch>
                <a:fillRect/>
              </a:stretch>
            </p:blipFill>
            <p:spPr>
              <a:xfrm>
                <a:off x="403426" y="609579"/>
                <a:ext cx="11063880" cy="5289374"/>
              </a:xfrm>
              <a:prstGeom prst="rect">
                <a:avLst/>
              </a:prstGeom>
            </p:spPr>
          </p:pic>
        </mc:Fallback>
      </mc:AlternateContent>
    </p:spTree>
    <p:extLst>
      <p:ext uri="{BB962C8B-B14F-4D97-AF65-F5344CB8AC3E}">
        <p14:creationId xmlns:p14="http://schemas.microsoft.com/office/powerpoint/2010/main" val="48434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Class Pool Concept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909836" y="1203542"/>
            <a:ext cx="4533333" cy="3600000"/>
          </a:xfrm>
          <a:prstGeom prst="rect">
            <a:avLst/>
          </a:prstGeom>
        </p:spPr>
      </p:pic>
      <p:cxnSp>
        <p:nvCxnSpPr>
          <p:cNvPr id="15" name="Straight Connector 14"/>
          <p:cNvCxnSpPr/>
          <p:nvPr/>
        </p:nvCxnSpPr>
        <p:spPr>
          <a:xfrm>
            <a:off x="3358108" y="4803542"/>
            <a:ext cx="0" cy="3536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3355654" y="5156200"/>
            <a:ext cx="3017520" cy="992"/>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388100" y="942648"/>
            <a:ext cx="4315572" cy="5078640"/>
          </a:xfrm>
          <a:prstGeom prst="rect">
            <a:avLst/>
          </a:prstGeom>
        </p:spPr>
      </p:pic>
      <p:sp>
        <p:nvSpPr>
          <p:cNvPr id="25" name="TextBox 186">
            <a:extLst>
              <a:ext uri="{FF2B5EF4-FFF2-40B4-BE49-F238E27FC236}">
                <a16:creationId xmlns:a16="http://schemas.microsoft.com/office/drawing/2014/main" id="{B4020C96-DCDC-4B12-8888-3A35D1609CCC}"/>
              </a:ext>
            </a:extLst>
          </p:cNvPr>
          <p:cNvSpPr txBox="1"/>
          <p:nvPr/>
        </p:nvSpPr>
        <p:spPr>
          <a:xfrm>
            <a:off x="2001077" y="4869160"/>
            <a:ext cx="1501047"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Global Class</a:t>
            </a:r>
          </a:p>
        </p:txBody>
      </p:sp>
      <p:sp>
        <p:nvSpPr>
          <p:cNvPr id="26" name="TextBox 186">
            <a:extLst>
              <a:ext uri="{FF2B5EF4-FFF2-40B4-BE49-F238E27FC236}">
                <a16:creationId xmlns:a16="http://schemas.microsoft.com/office/drawing/2014/main" id="{B4020C96-DCDC-4B12-8888-3A35D1609CCC}"/>
              </a:ext>
            </a:extLst>
          </p:cNvPr>
          <p:cNvSpPr txBox="1"/>
          <p:nvPr/>
        </p:nvSpPr>
        <p:spPr>
          <a:xfrm>
            <a:off x="7545693" y="6021288"/>
            <a:ext cx="2005103" cy="36933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cs typeface="Arial" pitchFamily="34" charset="0"/>
              </a:rPr>
              <a:t>Local Types/Class</a:t>
            </a:r>
          </a:p>
        </p:txBody>
      </p:sp>
      <p:sp>
        <p:nvSpPr>
          <p:cNvPr id="27" name="TextBox 186">
            <a:extLst>
              <a:ext uri="{FF2B5EF4-FFF2-40B4-BE49-F238E27FC236}">
                <a16:creationId xmlns:a16="http://schemas.microsoft.com/office/drawing/2014/main" id="{B4020C96-DCDC-4B12-8888-3A35D1609CCC}"/>
              </a:ext>
            </a:extLst>
          </p:cNvPr>
          <p:cNvSpPr txBox="1"/>
          <p:nvPr/>
        </p:nvSpPr>
        <p:spPr>
          <a:xfrm>
            <a:off x="909836" y="5601434"/>
            <a:ext cx="2088232" cy="707886"/>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kern="0" dirty="0">
                <a:cs typeface="Arial" pitchFamily="34" charset="0"/>
              </a:rPr>
              <a:t>Exercise </a:t>
            </a:r>
          </a:p>
          <a:p>
            <a:r>
              <a:rPr lang="en-US" sz="2000" kern="0" dirty="0">
                <a:cs typeface="Arial" pitchFamily="34" charset="0"/>
                <a:hlinkClick r:id="rId5"/>
              </a:rPr>
              <a:t>Class Pool Code</a:t>
            </a:r>
            <a:endParaRPr lang="en-US" sz="2000" kern="0" dirty="0">
              <a:cs typeface="Arial" pitchFamily="34" charset="0"/>
            </a:endParaRPr>
          </a:p>
        </p:txBody>
      </p:sp>
      <p:cxnSp>
        <p:nvCxnSpPr>
          <p:cNvPr id="4" name="Straight Connector 3"/>
          <p:cNvCxnSpPr/>
          <p:nvPr/>
        </p:nvCxnSpPr>
        <p:spPr>
          <a:xfrm>
            <a:off x="909836" y="5526524"/>
            <a:ext cx="4533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5257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0735" y="232046"/>
            <a:ext cx="10969943" cy="711081"/>
          </a:xfrm>
        </p:spPr>
        <p:txBody>
          <a:bodyPr>
            <a:noAutofit/>
          </a:bodyPr>
          <a:lstStyle/>
          <a:p>
            <a:r>
              <a:rPr lang="en-US" dirty="0">
                <a:latin typeface="Cooper Black" panose="0208090404030B020404" pitchFamily="18" charset="0"/>
              </a:rPr>
              <a:t>Un-managed Implementation</a:t>
            </a:r>
            <a:endParaRPr lang="en-IN" dirty="0">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410735" y="1121550"/>
            <a:ext cx="11245611" cy="2000548"/>
          </a:xfrm>
          <a:prstGeom prst="rect">
            <a:avLst/>
          </a:prstGeom>
        </p:spPr>
        <p:txBody>
          <a:bodyPr wrap="square">
            <a:spAutoFit/>
          </a:bodyPr>
          <a:lstStyle/>
          <a:p>
            <a:r>
              <a:rPr lang="en-US" sz="1800" dirty="0"/>
              <a:t>The scenario described below focuses on an </a:t>
            </a:r>
            <a:r>
              <a:rPr lang="en-US" sz="1800" b="1" dirty="0"/>
              <a:t>unmanaged</a:t>
            </a:r>
            <a:r>
              <a:rPr lang="en-US" sz="1800" dirty="0"/>
              <a:t> implementation type of a business object provider in the context of the ABAP RESTful programming model.</a:t>
            </a:r>
          </a:p>
          <a:p>
            <a:endParaRPr lang="en-US" sz="1800" dirty="0"/>
          </a:p>
          <a:p>
            <a:r>
              <a:rPr lang="en-US" sz="1800" dirty="0"/>
              <a:t>For the </a:t>
            </a:r>
            <a:r>
              <a:rPr lang="en-US" sz="1800" b="1" dirty="0"/>
              <a:t>unmanaged</a:t>
            </a:r>
            <a:r>
              <a:rPr lang="en-US" sz="1800" dirty="0"/>
              <a:t> implementation type, the application developer must implement essential components of the REST contract itself. In this case, all required operations (create, update, delete, or any application-specific actions) must be specified in the corresponding behavior definition before they are manually implemented in ABAP.</a:t>
            </a:r>
          </a:p>
          <a:p>
            <a:pPr marR="0" lvl="0" algn="just" defTabSz="1218987" rtl="0" eaLnBrk="1" fontAlgn="auto" latinLnBrk="0" hangingPunct="1">
              <a:lnSpc>
                <a:spcPct val="100000"/>
              </a:lnSpc>
              <a:spcBef>
                <a:spcPts val="0"/>
              </a:spcBef>
              <a:spcAft>
                <a:spcPts val="0"/>
              </a:spcAft>
              <a:buClrTx/>
              <a:buSzTx/>
              <a:tabLst/>
              <a:defRPr/>
            </a:pPr>
            <a:endParaRPr kumimoji="0" lang="en-IN" sz="1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D5E9ED7-6262-4897-BF0A-64A7DD358726}"/>
              </a:ext>
            </a:extLst>
          </p:cNvPr>
          <p:cNvPicPr>
            <a:picLocks noChangeAspect="1"/>
          </p:cNvPicPr>
          <p:nvPr/>
        </p:nvPicPr>
        <p:blipFill>
          <a:blip r:embed="rId3"/>
          <a:stretch>
            <a:fillRect/>
          </a:stretch>
        </p:blipFill>
        <p:spPr>
          <a:xfrm>
            <a:off x="7323176" y="3267890"/>
            <a:ext cx="3700133" cy="2682997"/>
          </a:xfrm>
          <a:prstGeom prst="rect">
            <a:avLst/>
          </a:prstGeom>
        </p:spPr>
      </p:pic>
      <p:sp>
        <p:nvSpPr>
          <p:cNvPr id="21" name="Rectangle 20">
            <a:extLst>
              <a:ext uri="{FF2B5EF4-FFF2-40B4-BE49-F238E27FC236}">
                <a16:creationId xmlns:a16="http://schemas.microsoft.com/office/drawing/2014/main" id="{8E05D35A-C46E-43F0-BC39-060C8DDA30F0}"/>
              </a:ext>
            </a:extLst>
          </p:cNvPr>
          <p:cNvSpPr/>
          <p:nvPr/>
        </p:nvSpPr>
        <p:spPr>
          <a:xfrm>
            <a:off x="410735" y="3134215"/>
            <a:ext cx="6092825" cy="1754326"/>
          </a:xfrm>
          <a:prstGeom prst="rect">
            <a:avLst/>
          </a:prstGeom>
        </p:spPr>
        <p:txBody>
          <a:bodyPr>
            <a:spAutoFit/>
          </a:bodyPr>
          <a:lstStyle/>
          <a:p>
            <a:pPr algn="just"/>
            <a:r>
              <a:rPr lang="en-US" sz="1800" dirty="0"/>
              <a:t>The figure below shows the relationships between the travel, agency and customer entities where the travel entity represents the root of the data model. Additional entities for currencies (I_Currency) and countries (I_Country) are generally available in your system and are included in our data model using associations.</a:t>
            </a:r>
          </a:p>
        </p:txBody>
      </p:sp>
    </p:spTree>
    <p:extLst>
      <p:ext uri="{BB962C8B-B14F-4D97-AF65-F5344CB8AC3E}">
        <p14:creationId xmlns:p14="http://schemas.microsoft.com/office/powerpoint/2010/main" val="16130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additive="base">
                                        <p:cTn id="1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04</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51846"/>
            <a:ext cx="10969943" cy="711081"/>
          </a:xfrm>
        </p:spPr>
        <p:txBody>
          <a:bodyPr>
            <a:noAutofit/>
          </a:bodyPr>
          <a:lstStyle/>
          <a:p>
            <a:r>
              <a:rPr lang="en-US" dirty="0">
                <a:latin typeface="Cooper Black" panose="0208090404030B020404" pitchFamily="18" charset="0"/>
              </a:rPr>
              <a:t>Behavior Definition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91449" y="818302"/>
            <a:ext cx="7645211" cy="5355312"/>
          </a:xfrm>
          <a:prstGeom prst="rect">
            <a:avLst/>
          </a:prstGeom>
        </p:spPr>
        <p:txBody>
          <a:bodyPr wrap="square">
            <a:spAutoFit/>
          </a:bodyPr>
          <a:lstStyle/>
          <a:p>
            <a:pPr marL="342900" indent="-342900" algn="just">
              <a:buFont typeface="Arial" panose="020B0604020202020204" pitchFamily="34" charset="0"/>
              <a:buChar char="•"/>
            </a:pPr>
            <a:r>
              <a:rPr lang="en-US" sz="1800" dirty="0"/>
              <a:t>A business object behavior definition (behavior definition for short) is an ABAP Repository object that describes the behavior of a business object in the context of the ABAP RESTful programming model.</a:t>
            </a:r>
          </a:p>
          <a:p>
            <a:pPr marL="342900" indent="-342900" algn="just">
              <a:buFont typeface="Arial" panose="020B0604020202020204" pitchFamily="34" charset="0"/>
              <a:buChar char="•"/>
            </a:pPr>
            <a:r>
              <a:rPr lang="en-US" sz="1800" dirty="0"/>
              <a:t>A behavior definition is defined using the Behavior Definition Language (BDL) and comprises capabilities and modelling aspects of the business object node or nodes, for example the supported operations (such as create, update, and delete actions) or the definition of lock dependencies between the parent and child nodes.</a:t>
            </a:r>
          </a:p>
          <a:p>
            <a:pPr marL="342900" indent="-342900" algn="just">
              <a:buFont typeface="Arial" panose="020B0604020202020204" pitchFamily="34" charset="0"/>
              <a:buChar char="•"/>
            </a:pPr>
            <a:r>
              <a:rPr lang="en-US" sz="1800" dirty="0"/>
              <a:t>A behavior definition always refers to a CDS data model. This reference results from the name equality with the root entity. This means that a CDS data model must always exist before the behavior definition is created.</a:t>
            </a:r>
          </a:p>
          <a:p>
            <a:pPr marL="342900" indent="-342900" algn="just">
              <a:buFont typeface="Arial" panose="020B0604020202020204" pitchFamily="34" charset="0"/>
              <a:buChar char="•"/>
            </a:pPr>
            <a:r>
              <a:rPr lang="en-US" sz="1800" dirty="0"/>
              <a:t>A behavior definition relies directly on the CDS root entity.</a:t>
            </a:r>
          </a:p>
          <a:p>
            <a:pPr marL="342900" indent="-342900" algn="just">
              <a:buFont typeface="Arial" panose="020B0604020202020204" pitchFamily="34" charset="0"/>
              <a:buChar char="•"/>
            </a:pPr>
            <a:r>
              <a:rPr lang="en-US" sz="1800" dirty="0"/>
              <a:t>One behavior definition refers exactly to one root entity and one CDS root entity has a maximum of one behavior definition (a 0..1 relationship), which also handles all associated (child) entities.</a:t>
            </a:r>
          </a:p>
          <a:p>
            <a:pPr marL="342900" indent="-342900" algn="just">
              <a:buFont typeface="Arial" panose="020B0604020202020204" pitchFamily="34" charset="0"/>
              <a:buChar char="•"/>
            </a:pPr>
            <a:r>
              <a:rPr lang="en-US" sz="1800" dirty="0"/>
              <a:t>The implementation of a behavior definition can be done in a single ABAP class (behavior pool) or can be split between an arbitrary set of ABAP classes (behavior pools). You can assign any number of behavior pools to a behavior definition (a 1: n relationship).</a:t>
            </a:r>
            <a:endParaRPr lang="en-IN" sz="1800" b="1" dirty="0"/>
          </a:p>
        </p:txBody>
      </p:sp>
      <p:pic>
        <p:nvPicPr>
          <p:cNvPr id="2" name="Picture 1">
            <a:extLst>
              <a:ext uri="{FF2B5EF4-FFF2-40B4-BE49-F238E27FC236}">
                <a16:creationId xmlns:a16="http://schemas.microsoft.com/office/drawing/2014/main" id="{B4F0DFAA-E576-455B-A796-6995808877F7}"/>
              </a:ext>
            </a:extLst>
          </p:cNvPr>
          <p:cNvPicPr>
            <a:picLocks noChangeAspect="1"/>
          </p:cNvPicPr>
          <p:nvPr/>
        </p:nvPicPr>
        <p:blipFill>
          <a:blip r:embed="rId3"/>
          <a:stretch>
            <a:fillRect/>
          </a:stretch>
        </p:blipFill>
        <p:spPr>
          <a:xfrm>
            <a:off x="7736660" y="952285"/>
            <a:ext cx="4262407" cy="495342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345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7077" y="125631"/>
            <a:ext cx="10969943" cy="711081"/>
          </a:xfrm>
        </p:spPr>
        <p:txBody>
          <a:bodyPr>
            <a:noAutofit/>
          </a:bodyPr>
          <a:lstStyle/>
          <a:p>
            <a:r>
              <a:rPr lang="en-US" dirty="0">
                <a:latin typeface="Cooper Black" panose="0208090404030B020404" pitchFamily="18" charset="0"/>
              </a:rPr>
              <a:t>Behavior Pool </a:t>
            </a:r>
            <a:r>
              <a:rPr lang="en-IN" dirty="0">
                <a:latin typeface="Cooper Black" panose="0208090404030B020404" pitchFamily="18" charset="0"/>
              </a:rPr>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3534" y="6453831"/>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7" name="Rectangle 6"/>
          <p:cNvSpPr/>
          <p:nvPr/>
        </p:nvSpPr>
        <p:spPr>
          <a:xfrm>
            <a:off x="597077" y="820342"/>
            <a:ext cx="11289230" cy="3139321"/>
          </a:xfrm>
          <a:prstGeom prst="rect">
            <a:avLst/>
          </a:prstGeom>
        </p:spPr>
        <p:txBody>
          <a:bodyPr wrap="square">
            <a:spAutoFit/>
          </a:bodyPr>
          <a:lstStyle/>
          <a:p>
            <a:pPr marL="342900" lvl="0" indent="-342900" algn="just">
              <a:buFont typeface="Arial" panose="020B0604020202020204" pitchFamily="34" charset="0"/>
              <a:buChar char="•"/>
            </a:pPr>
            <a:r>
              <a:rPr lang="en-US" sz="1800" dirty="0">
                <a:solidFill>
                  <a:prstClr val="black"/>
                </a:solidFill>
              </a:rPr>
              <a:t>The transactional behavior of a business object in the context of the current programming model is implemented in a global ABAP class or classes. These special classes are dedicated only to implementing the business object’s behavior and are called behavior pools.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implementation of a behavior definition can be done in one class or split across an arbitrary set of ABAP classes.</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You can assign any number of behavior classes to a behavior definition (a 1: n relationship). Within a single global class, you can define multiple local classes that handle the business object’s behavior.</a:t>
            </a:r>
          </a:p>
          <a:p>
            <a:pPr marL="342900" lvl="0" indent="-342900" algn="just">
              <a:buFont typeface="Arial" panose="020B0604020202020204" pitchFamily="34" charset="0"/>
              <a:buChar char="•"/>
            </a:pPr>
            <a:endParaRPr lang="en-US" sz="1800" dirty="0">
              <a:solidFill>
                <a:prstClr val="black"/>
              </a:solidFill>
            </a:endParaRPr>
          </a:p>
          <a:p>
            <a:pPr marL="342900" lvl="0" indent="-342900" algn="just">
              <a:buFont typeface="Arial" panose="020B0604020202020204" pitchFamily="34" charset="0"/>
              <a:buChar char="•"/>
            </a:pPr>
            <a:r>
              <a:rPr lang="en-US" sz="1800" dirty="0">
                <a:solidFill>
                  <a:prstClr val="black"/>
                </a:solidFill>
              </a:rPr>
              <a:t>The global class is just a container and is basically empty while the actual behavior logic is implemented in local classes.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63E83260-4D5D-45C4-B3CD-B33C6EB67CA8}"/>
              </a:ext>
            </a:extLst>
          </p:cNvPr>
          <p:cNvSpPr/>
          <p:nvPr/>
        </p:nvSpPr>
        <p:spPr>
          <a:xfrm>
            <a:off x="1269876" y="4821831"/>
            <a:ext cx="2160240" cy="792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Definition</a:t>
            </a:r>
          </a:p>
        </p:txBody>
      </p:sp>
      <p:sp>
        <p:nvSpPr>
          <p:cNvPr id="9" name="Rectangle 8">
            <a:extLst>
              <a:ext uri="{FF2B5EF4-FFF2-40B4-BE49-F238E27FC236}">
                <a16:creationId xmlns:a16="http://schemas.microsoft.com/office/drawing/2014/main" id="{EA4AD41E-3D34-41B3-A460-FBC740A05DE6}"/>
              </a:ext>
            </a:extLst>
          </p:cNvPr>
          <p:cNvSpPr/>
          <p:nvPr/>
        </p:nvSpPr>
        <p:spPr>
          <a:xfrm>
            <a:off x="4870276" y="4821831"/>
            <a:ext cx="2160240" cy="7920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Pool</a:t>
            </a:r>
          </a:p>
        </p:txBody>
      </p:sp>
      <p:sp>
        <p:nvSpPr>
          <p:cNvPr id="12" name="Rectangle 11">
            <a:extLst>
              <a:ext uri="{FF2B5EF4-FFF2-40B4-BE49-F238E27FC236}">
                <a16:creationId xmlns:a16="http://schemas.microsoft.com/office/drawing/2014/main" id="{34C9FE71-528F-49E4-B8DC-3EAA7ADE22D0}"/>
              </a:ext>
            </a:extLst>
          </p:cNvPr>
          <p:cNvSpPr/>
          <p:nvPr/>
        </p:nvSpPr>
        <p:spPr>
          <a:xfrm>
            <a:off x="8542684" y="4163471"/>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1 for Entities</a:t>
            </a:r>
          </a:p>
        </p:txBody>
      </p:sp>
      <p:sp>
        <p:nvSpPr>
          <p:cNvPr id="13" name="Rectangle 12">
            <a:extLst>
              <a:ext uri="{FF2B5EF4-FFF2-40B4-BE49-F238E27FC236}">
                <a16:creationId xmlns:a16="http://schemas.microsoft.com/office/drawing/2014/main" id="{993E2034-FCCB-4BCD-8376-4CADA812368E}"/>
              </a:ext>
            </a:extLst>
          </p:cNvPr>
          <p:cNvSpPr/>
          <p:nvPr/>
        </p:nvSpPr>
        <p:spPr>
          <a:xfrm>
            <a:off x="8542684" y="4882514"/>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2 for Entities</a:t>
            </a:r>
          </a:p>
        </p:txBody>
      </p:sp>
      <p:sp>
        <p:nvSpPr>
          <p:cNvPr id="14" name="Rectangle 13">
            <a:extLst>
              <a:ext uri="{FF2B5EF4-FFF2-40B4-BE49-F238E27FC236}">
                <a16:creationId xmlns:a16="http://schemas.microsoft.com/office/drawing/2014/main" id="{079454D0-E0A6-43C0-9028-2AC1BAAE6CDE}"/>
              </a:ext>
            </a:extLst>
          </p:cNvPr>
          <p:cNvSpPr/>
          <p:nvPr/>
        </p:nvSpPr>
        <p:spPr>
          <a:xfrm>
            <a:off x="8542684" y="5613919"/>
            <a:ext cx="2160240" cy="6707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Local class 3 for Entities</a:t>
            </a:r>
          </a:p>
        </p:txBody>
      </p:sp>
      <p:cxnSp>
        <p:nvCxnSpPr>
          <p:cNvPr id="8" name="Connector: Elbow 7">
            <a:extLst>
              <a:ext uri="{FF2B5EF4-FFF2-40B4-BE49-F238E27FC236}">
                <a16:creationId xmlns:a16="http://schemas.microsoft.com/office/drawing/2014/main" id="{8C23506D-99B2-4B37-88BB-F85F951223CF}"/>
              </a:ext>
            </a:extLst>
          </p:cNvPr>
          <p:cNvCxnSpPr>
            <a:stCxn id="9" idx="3"/>
            <a:endCxn id="12" idx="1"/>
          </p:cNvCxnSpPr>
          <p:nvPr/>
        </p:nvCxnSpPr>
        <p:spPr>
          <a:xfrm flipV="1">
            <a:off x="7030516" y="4498832"/>
            <a:ext cx="1512168" cy="719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B5C3A7C-7397-4C19-A4E5-1CE34C6B2FD3}"/>
              </a:ext>
            </a:extLst>
          </p:cNvPr>
          <p:cNvCxnSpPr>
            <a:stCxn id="9" idx="3"/>
            <a:endCxn id="14" idx="1"/>
          </p:cNvCxnSpPr>
          <p:nvPr/>
        </p:nvCxnSpPr>
        <p:spPr>
          <a:xfrm>
            <a:off x="7030516" y="5217875"/>
            <a:ext cx="1512168" cy="7314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0A4E18-9C0A-4EF0-8A4E-DDECCA85C2BE}"/>
              </a:ext>
            </a:extLst>
          </p:cNvPr>
          <p:cNvCxnSpPr>
            <a:stCxn id="9" idx="3"/>
            <a:endCxn id="13" idx="1"/>
          </p:cNvCxnSpPr>
          <p:nvPr/>
        </p:nvCxnSpPr>
        <p:spPr>
          <a:xfrm>
            <a:off x="7030516" y="5217875"/>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74D7BC-0E9B-499E-94BB-A21E1C164E7B}"/>
              </a:ext>
            </a:extLst>
          </p:cNvPr>
          <p:cNvCxnSpPr>
            <a:stCxn id="4" idx="3"/>
            <a:endCxn id="9" idx="1"/>
          </p:cNvCxnSpPr>
          <p:nvPr/>
        </p:nvCxnSpPr>
        <p:spPr>
          <a:xfrm>
            <a:off x="3430116" y="5217875"/>
            <a:ext cx="1440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14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Business Object’s Runtime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87945"/>
            <a:ext cx="10614858" cy="1477328"/>
          </a:xfrm>
          <a:prstGeom prst="rect">
            <a:avLst/>
          </a:prstGeom>
        </p:spPr>
        <p:txBody>
          <a:bodyPr wrap="square">
            <a:spAutoFit/>
          </a:bodyPr>
          <a:lstStyle/>
          <a:p>
            <a:pPr algn="just"/>
            <a:r>
              <a:rPr lang="en-US" sz="1800" dirty="0"/>
              <a:t>The business object runtime mainly consists of two parts: The first part is the </a:t>
            </a:r>
            <a:r>
              <a:rPr lang="en-US" sz="1800" b="1" dirty="0"/>
              <a:t>interaction phase</a:t>
            </a:r>
            <a:r>
              <a:rPr lang="en-US" sz="1800" dirty="0"/>
              <a:t> where a consumer calls the business object operations to change data and read instances with or without the transactional changes. The business object runtime keeps the changes in its internal </a:t>
            </a:r>
            <a:r>
              <a:rPr lang="en-US" sz="1800" b="1" dirty="0"/>
              <a:t>transactional buffer</a:t>
            </a:r>
            <a:r>
              <a:rPr lang="en-US" sz="1800" dirty="0"/>
              <a:t> which represents the state of the instance data. This transactional buffer is always required for a business object. After all changes were performed, the data can be persisted. This is realized with the </a:t>
            </a:r>
            <a:r>
              <a:rPr lang="en-US" sz="1800" b="1" dirty="0"/>
              <a:t>save sequence</a:t>
            </a:r>
            <a:r>
              <a:rPr lang="en-US" sz="1800" dirty="0"/>
              <a:t>.</a:t>
            </a:r>
            <a:endParaRPr lang="en-US" sz="1800" b="0" i="0" dirty="0">
              <a:effectLst/>
            </a:endParaRPr>
          </a:p>
        </p:txBody>
      </p:sp>
      <p:pic>
        <p:nvPicPr>
          <p:cNvPr id="1028" name="Picture 4" descr="https://blogs.sap.com/wp-content/uploads/2019/05/Picture8-3.png"/>
          <p:cNvPicPr>
            <a:picLocks noChangeAspect="1" noChangeArrowheads="1"/>
          </p:cNvPicPr>
          <p:nvPr/>
        </p:nvPicPr>
        <p:blipFill rotWithShape="1">
          <a:blip r:embed="rId3">
            <a:extLst>
              <a:ext uri="{28A0092B-C50C-407E-A947-70E740481C1C}">
                <a14:useLocalDpi xmlns:a14="http://schemas.microsoft.com/office/drawing/2010/main" val="0"/>
              </a:ext>
            </a:extLst>
          </a:blip>
          <a:srcRect r="8889"/>
          <a:stretch/>
        </p:blipFill>
        <p:spPr bwMode="auto">
          <a:xfrm>
            <a:off x="981844" y="2718528"/>
            <a:ext cx="2952328" cy="3932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logs.sap.com/wp-content/uploads/2019/05/Picture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780" y="2935159"/>
            <a:ext cx="70770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772321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29565" y="188640"/>
            <a:ext cx="10969943" cy="711081"/>
          </a:xfrm>
        </p:spPr>
        <p:txBody>
          <a:bodyPr>
            <a:noAutofit/>
          </a:bodyPr>
          <a:lstStyle/>
          <a:p>
            <a:r>
              <a:rPr lang="en-US" dirty="0">
                <a:latin typeface="Cooper Black" panose="0208090404030B020404" pitchFamily="18" charset="0"/>
              </a:rPr>
              <a:t>What is %CID</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2" name="Rectangle 1"/>
          <p:cNvSpPr/>
          <p:nvPr/>
        </p:nvSpPr>
        <p:spPr>
          <a:xfrm>
            <a:off x="450310" y="1031544"/>
            <a:ext cx="10614858" cy="2308324"/>
          </a:xfrm>
          <a:prstGeom prst="rect">
            <a:avLst/>
          </a:prstGeom>
        </p:spPr>
        <p:txBody>
          <a:bodyPr wrap="square">
            <a:spAutoFit/>
          </a:bodyPr>
          <a:lstStyle/>
          <a:p>
            <a:pPr lvl="0" algn="just"/>
            <a:r>
              <a:rPr lang="en-US" sz="1800" dirty="0">
                <a:solidFill>
                  <a:prstClr val="black"/>
                </a:solidFill>
              </a:rPr>
              <a:t>%CID stands for the content ID and is used in an OData request to bind the result of an operation to a name so that it can be referenced in another operation later in the transactional processing.</a:t>
            </a:r>
          </a:p>
          <a:p>
            <a:pPr lvl="0" algn="just"/>
            <a:endParaRPr lang="en-US" sz="1800" dirty="0">
              <a:solidFill>
                <a:prstClr val="black"/>
              </a:solidFill>
            </a:endParaRPr>
          </a:p>
          <a:p>
            <a:pPr lvl="0" algn="just"/>
            <a:r>
              <a:rPr lang="en-US" sz="1800" dirty="0">
                <a:solidFill>
                  <a:prstClr val="black"/>
                </a:solidFill>
              </a:rPr>
              <a:t>In some use cases, it may happen that a consumer works with data that is not yet persisted and might not have a primary key yet. The primary key can be created in the &lt;method&gt; FOR MODIFY call or later in the save sequence (late numbering). In such cases, a temporary primary key, the content ID (%CID) for an instance, is used as long as no primary key was created by BO runtime. The content ID is consequently also used then as a foreign key.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ight Arrow 2"/>
          <p:cNvSpPr/>
          <p:nvPr/>
        </p:nvSpPr>
        <p:spPr>
          <a:xfrm>
            <a:off x="4078188" y="4509120"/>
            <a:ext cx="385898"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573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circle(in)">
                                      <p:cBhvr>
                                        <p:cTn id="12"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10120</TotalTime>
  <Words>4651</Words>
  <Application>Microsoft Office PowerPoint</Application>
  <PresentationFormat>Custom</PresentationFormat>
  <Paragraphs>464</Paragraphs>
  <Slides>58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Local Types/Classes in ABAP with Global Classes</vt:lpstr>
      <vt:lpstr>Implementing Class Pool Concept</vt:lpstr>
      <vt:lpstr>Un-managed Implementation</vt:lpstr>
      <vt:lpstr>Behavior Definition  </vt:lpstr>
      <vt:lpstr>Behavior Pool  </vt:lpstr>
      <vt:lpstr>Business Object’s Runtime Implementation</vt:lpstr>
      <vt:lpstr>What is %CID</vt:lpstr>
      <vt:lpstr>Create of Behavior Definition</vt:lpstr>
      <vt:lpstr>Implementing Behavior Definition  </vt:lpstr>
      <vt:lpstr>PowerPoint Presentation</vt:lpstr>
      <vt:lpstr>Implementing Create, Update and Delete</vt:lpstr>
      <vt:lpstr>Implementing Create</vt:lpstr>
      <vt:lpstr>Implementing Update</vt:lpstr>
      <vt:lpstr>Implementing Delete</vt:lpstr>
      <vt:lpstr>Action Implementation</vt:lpstr>
      <vt:lpstr>Action Implementation</vt:lpstr>
      <vt:lpstr>Behavior Pool Logic </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Our Demo Scenario</vt:lpstr>
      <vt:lpstr>Projections</vt:lpstr>
      <vt:lpstr>Introduction – Flexible Service Consumption</vt:lpstr>
      <vt:lpstr>Development Flow</vt:lpstr>
      <vt:lpstr>PowerPoint Presentation</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309</cp:revision>
  <dcterms:created xsi:type="dcterms:W3CDTF">2013-09-12T13:05:01Z</dcterms:created>
  <dcterms:modified xsi:type="dcterms:W3CDTF">2022-10-12T07:29:22Z</dcterms:modified>
</cp:coreProperties>
</file>